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32"/>
  </p:notesMasterIdLst>
  <p:sldIdLst>
    <p:sldId id="256" r:id="rId2"/>
    <p:sldId id="257" r:id="rId3"/>
    <p:sldId id="258" r:id="rId4"/>
    <p:sldId id="259" r:id="rId5"/>
    <p:sldId id="260" r:id="rId6"/>
    <p:sldId id="261" r:id="rId7"/>
    <p:sldId id="267" r:id="rId8"/>
    <p:sldId id="268" r:id="rId9"/>
    <p:sldId id="270" r:id="rId10"/>
    <p:sldId id="283" r:id="rId11"/>
    <p:sldId id="284" r:id="rId12"/>
    <p:sldId id="291" r:id="rId13"/>
    <p:sldId id="271" r:id="rId14"/>
    <p:sldId id="285" r:id="rId15"/>
    <p:sldId id="286" r:id="rId16"/>
    <p:sldId id="287" r:id="rId17"/>
    <p:sldId id="272" r:id="rId18"/>
    <p:sldId id="288" r:id="rId19"/>
    <p:sldId id="289" r:id="rId20"/>
    <p:sldId id="290" r:id="rId21"/>
    <p:sldId id="263" r:id="rId22"/>
    <p:sldId id="273" r:id="rId23"/>
    <p:sldId id="281" r:id="rId24"/>
    <p:sldId id="274" r:id="rId25"/>
    <p:sldId id="275" r:id="rId26"/>
    <p:sldId id="279" r:id="rId27"/>
    <p:sldId id="280" r:id="rId28"/>
    <p:sldId id="262" r:id="rId29"/>
    <p:sldId id="266"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snapToObjects="1">
      <p:cViewPr varScale="1">
        <p:scale>
          <a:sx n="90" d="100"/>
          <a:sy n="90" d="100"/>
        </p:scale>
        <p:origin x="23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ata7.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a:t>Google eventos</a:t>
          </a:r>
          <a:endParaRPr lang="en-US"/>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5C9A7303-68C1-4ECD-9A35-0DF82FB3C900}" type="pres">
      <dgm:prSet presAssocID="{B109A86A-E246-4CE0-AC0E-FAED2B47991A}" presName="root" presStyleCnt="0">
        <dgm:presLayoutVars>
          <dgm:dir/>
          <dgm:resizeHandles val="exact"/>
        </dgm:presLayoutVars>
      </dgm:prSet>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0" presStyleCnt="5"/>
      <dgm:spPr/>
    </dgm:pt>
    <dgm:pt modelId="{44CDCC4E-2C04-4880-99AA-DE52AEAEF809}" type="pres">
      <dgm:prSet presAssocID="{168308FE-E60D-4160-B4B2-7C7B4722A30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0" presStyleCnt="5">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1" presStyleCnt="5"/>
      <dgm:spPr/>
    </dgm:pt>
    <dgm:pt modelId="{E888AF2C-0C19-40D3-972F-7BB019AD8D96}" type="pres">
      <dgm:prSet presAssocID="{C4B0A170-5F33-44E6-9EEE-C05E628F8CCB}"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1" presStyleCnt="5">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2" presStyleCnt="5"/>
      <dgm:spPr/>
    </dgm:pt>
    <dgm:pt modelId="{627ACBBB-701F-406B-B653-460E4CEBE5F2}" type="pres">
      <dgm:prSet presAssocID="{577C9781-FCA0-4E38-AF1E-EEDEE3621E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2" presStyleCnt="5">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3" presStyleCnt="5"/>
      <dgm:spPr/>
    </dgm:pt>
    <dgm:pt modelId="{CEE144A1-A725-4E6C-B0AA-CDE136CC7199}" type="pres">
      <dgm:prSet presAssocID="{57F740CD-4C87-41EA-AB78-AF7C36783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3" presStyleCnt="5">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4" presStyleCnt="5"/>
      <dgm:spPr/>
    </dgm:pt>
    <dgm:pt modelId="{01C3B501-6C94-42E9-980E-AF1751FB12E5}" type="pres">
      <dgm:prSet presAssocID="{19327E4E-257F-4FFD-B031-A4436FB5AE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4" presStyleCnt="5">
        <dgm:presLayoutVars>
          <dgm:chMax val="0"/>
          <dgm:chPref val="0"/>
        </dgm:presLayoutVars>
      </dgm:prSet>
      <dgm:spPr/>
    </dgm:pt>
  </dgm:ptLst>
  <dgm:cxnLst>
    <dgm:cxn modelId="{3E9BE800-578A-0941-9546-B58F564F1A79}" type="presOf" srcId="{19327E4E-257F-4FFD-B031-A4436FB5AEC0}" destId="{B6CE788D-3CDE-4611-AB90-E4D631B72988}" srcOrd="0" destOrd="0" presId="urn:microsoft.com/office/officeart/2018/2/layout/IconVerticalSolidList"/>
    <dgm:cxn modelId="{AA6DA911-6FA6-0441-87C1-DA12BC2A1AA0}" type="presOf" srcId="{57F740CD-4C87-41EA-AB78-AF7C367838CA}" destId="{A14E09F6-263C-4029-871E-DACD00F475D2}" srcOrd="0" destOrd="0" presId="urn:microsoft.com/office/officeart/2018/2/layout/IconVerticalSolidList"/>
    <dgm:cxn modelId="{0B89D233-197A-5B4A-944F-BF5C884B7160}" type="presOf" srcId="{C4B0A170-5F33-44E6-9EEE-C05E628F8CCB}" destId="{8884AB12-9A3B-4432-B7A9-559D2F2AE37A}" srcOrd="0" destOrd="0" presId="urn:microsoft.com/office/officeart/2018/2/layout/IconVerticalSolidList"/>
    <dgm:cxn modelId="{27A3DF41-72A3-4904-A26F-57DB0B3AD2E8}" srcId="{B109A86A-E246-4CE0-AC0E-FAED2B47991A}" destId="{57F740CD-4C87-41EA-AB78-AF7C367838CA}" srcOrd="3" destOrd="0" parTransId="{8FDCDB11-4AB1-4BE5-A5EE-0572D79A7E3F}" sibTransId="{AF0DA44A-81BA-416D-A926-DA6A20C6F1F6}"/>
    <dgm:cxn modelId="{E6230653-725B-483E-AEF2-E971BBA05FEA}" srcId="{B109A86A-E246-4CE0-AC0E-FAED2B47991A}" destId="{168308FE-E60D-4160-B4B2-7C7B4722A307}" srcOrd="0" destOrd="0" parTransId="{F1106766-5717-4D15-985E-3384C3255E09}" sibTransId="{146CB9D3-7379-4BCF-B49C-2E3367B5A069}"/>
    <dgm:cxn modelId="{B09FB759-FCF6-AA4A-996D-EB99C0830424}" type="presOf" srcId="{168308FE-E60D-4160-B4B2-7C7B4722A307}" destId="{5ED3C37B-32E7-4F3F-8300-9D803F73A34E}" srcOrd="0" destOrd="0" presId="urn:microsoft.com/office/officeart/2018/2/layout/IconVerticalSolidList"/>
    <dgm:cxn modelId="{66A90469-06B9-4259-8615-5CCE4CCDA51D}" srcId="{B109A86A-E246-4CE0-AC0E-FAED2B47991A}" destId="{577C9781-FCA0-4E38-AF1E-EEDEE3621E6B}" srcOrd="2" destOrd="0" parTransId="{37AA63F7-9824-4488-B693-0DF1E24E4CBC}" sibTransId="{49B06645-ADAD-402F-A97F-8113864B4ADC}"/>
    <dgm:cxn modelId="{57C9E8B1-10DD-4733-A835-70E403401F1A}" srcId="{B109A86A-E246-4CE0-AC0E-FAED2B47991A}" destId="{C4B0A170-5F33-44E6-9EEE-C05E628F8CCB}" srcOrd="1" destOrd="0" parTransId="{00FBF26A-7211-473A-9427-1F866EDE63C7}" sibTransId="{E411D409-FEEA-4BB8-80B3-1F6F60A8839C}"/>
    <dgm:cxn modelId="{C77404BB-6AB0-0A42-8AD6-0287590DDE1D}"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4" destOrd="0" parTransId="{E7B4EF2D-8990-4A6C-9D80-C9AFE798D5C4}" sibTransId="{02C3CDD7-F62C-4051-8A35-0E0E4466A945}"/>
    <dgm:cxn modelId="{A220ED2B-CC71-694C-9EF2-41888D254CB8}" type="presParOf" srcId="{5C9A7303-68C1-4ECD-9A35-0DF82FB3C900}" destId="{A2CBEF2B-254A-48C8-B315-EA92FF9CA2F8}" srcOrd="0" destOrd="0" presId="urn:microsoft.com/office/officeart/2018/2/layout/IconVerticalSolidList"/>
    <dgm:cxn modelId="{F4BAA419-E7CC-6B40-BEC5-2DD592F05879}" type="presParOf" srcId="{A2CBEF2B-254A-48C8-B315-EA92FF9CA2F8}" destId="{E6BB3707-C31D-480F-9409-7066FB9BF88F}" srcOrd="0" destOrd="0" presId="urn:microsoft.com/office/officeart/2018/2/layout/IconVerticalSolidList"/>
    <dgm:cxn modelId="{E868C600-6B66-5F4A-B2F0-DE8C07002626}" type="presParOf" srcId="{A2CBEF2B-254A-48C8-B315-EA92FF9CA2F8}" destId="{44CDCC4E-2C04-4880-99AA-DE52AEAEF809}" srcOrd="1" destOrd="0" presId="urn:microsoft.com/office/officeart/2018/2/layout/IconVerticalSolidList"/>
    <dgm:cxn modelId="{9A05FAAE-265C-F34E-9621-32495FEE97A6}" type="presParOf" srcId="{A2CBEF2B-254A-48C8-B315-EA92FF9CA2F8}" destId="{629AA68D-DAB6-42DC-A68F-A216AA7F850B}" srcOrd="2" destOrd="0" presId="urn:microsoft.com/office/officeart/2018/2/layout/IconVerticalSolidList"/>
    <dgm:cxn modelId="{04445CFF-8117-BE4A-882D-8ABFF33B2046}" type="presParOf" srcId="{A2CBEF2B-254A-48C8-B315-EA92FF9CA2F8}" destId="{5ED3C37B-32E7-4F3F-8300-9D803F73A34E}" srcOrd="3" destOrd="0" presId="urn:microsoft.com/office/officeart/2018/2/layout/IconVerticalSolidList"/>
    <dgm:cxn modelId="{9C650A31-7A5B-1143-B34E-0BDAF037B233}" type="presParOf" srcId="{5C9A7303-68C1-4ECD-9A35-0DF82FB3C900}" destId="{8F363755-3333-4FE6-9086-487A1949289F}" srcOrd="1" destOrd="0" presId="urn:microsoft.com/office/officeart/2018/2/layout/IconVerticalSolidList"/>
    <dgm:cxn modelId="{828F01C0-C646-4B45-B3AF-619317A1263F}" type="presParOf" srcId="{5C9A7303-68C1-4ECD-9A35-0DF82FB3C900}" destId="{F91B9E69-6D2B-4D76-B9AC-78DE054B59FC}" srcOrd="2" destOrd="0" presId="urn:microsoft.com/office/officeart/2018/2/layout/IconVerticalSolidList"/>
    <dgm:cxn modelId="{683AB6BB-60A2-FF47-8695-F18477A298DF}" type="presParOf" srcId="{F91B9E69-6D2B-4D76-B9AC-78DE054B59FC}" destId="{245F00B7-B6BF-40A5-92E5-2D8630ACB596}" srcOrd="0" destOrd="0" presId="urn:microsoft.com/office/officeart/2018/2/layout/IconVerticalSolidList"/>
    <dgm:cxn modelId="{1BA4EC65-C24A-D749-842F-343DB8FDCC07}" type="presParOf" srcId="{F91B9E69-6D2B-4D76-B9AC-78DE054B59FC}" destId="{E888AF2C-0C19-40D3-972F-7BB019AD8D96}" srcOrd="1" destOrd="0" presId="urn:microsoft.com/office/officeart/2018/2/layout/IconVerticalSolidList"/>
    <dgm:cxn modelId="{76B02F72-4B0A-5544-9823-8AB86FC2B639}" type="presParOf" srcId="{F91B9E69-6D2B-4D76-B9AC-78DE054B59FC}" destId="{7169C197-291E-4790-828E-670CBFFCDA92}" srcOrd="2" destOrd="0" presId="urn:microsoft.com/office/officeart/2018/2/layout/IconVerticalSolidList"/>
    <dgm:cxn modelId="{934C7EFF-29BF-FF47-8248-C96506F59707}" type="presParOf" srcId="{F91B9E69-6D2B-4D76-B9AC-78DE054B59FC}" destId="{8884AB12-9A3B-4432-B7A9-559D2F2AE37A}" srcOrd="3" destOrd="0" presId="urn:microsoft.com/office/officeart/2018/2/layout/IconVerticalSolidList"/>
    <dgm:cxn modelId="{22CBF53D-DC94-1B46-94A1-F8825230BB73}" type="presParOf" srcId="{5C9A7303-68C1-4ECD-9A35-0DF82FB3C900}" destId="{F1DA3685-F416-41D7-89EF-9DE1C0AE1A21}" srcOrd="3" destOrd="0" presId="urn:microsoft.com/office/officeart/2018/2/layout/IconVerticalSolidList"/>
    <dgm:cxn modelId="{78D0EA56-7B4E-D64B-8649-E956FC5170DD}" type="presParOf" srcId="{5C9A7303-68C1-4ECD-9A35-0DF82FB3C900}" destId="{B9A42084-BED4-4B59-A414-3DB571720D01}" srcOrd="4" destOrd="0" presId="urn:microsoft.com/office/officeart/2018/2/layout/IconVerticalSolidList"/>
    <dgm:cxn modelId="{B2994D63-8181-CF45-8C3A-67567AC58E70}" type="presParOf" srcId="{B9A42084-BED4-4B59-A414-3DB571720D01}" destId="{24223961-4EF0-45B0-9B00-C03B6E00986D}" srcOrd="0" destOrd="0" presId="urn:microsoft.com/office/officeart/2018/2/layout/IconVerticalSolidList"/>
    <dgm:cxn modelId="{4CE52915-74A3-F848-9C89-DBE114D3B1E2}" type="presParOf" srcId="{B9A42084-BED4-4B59-A414-3DB571720D01}" destId="{627ACBBB-701F-406B-B653-460E4CEBE5F2}" srcOrd="1" destOrd="0" presId="urn:microsoft.com/office/officeart/2018/2/layout/IconVerticalSolidList"/>
    <dgm:cxn modelId="{38E0855E-2290-F441-B167-6AC34FF4B8B2}" type="presParOf" srcId="{B9A42084-BED4-4B59-A414-3DB571720D01}" destId="{404BEE91-2C56-46DC-B3F9-20B4C19DAD8D}" srcOrd="2" destOrd="0" presId="urn:microsoft.com/office/officeart/2018/2/layout/IconVerticalSolidList"/>
    <dgm:cxn modelId="{DB57DDC1-9667-CF41-A6FA-CB094F5DDB31}" type="presParOf" srcId="{B9A42084-BED4-4B59-A414-3DB571720D01}" destId="{35EC7C26-55DA-4129-A07A-F745FDFFF692}" srcOrd="3" destOrd="0" presId="urn:microsoft.com/office/officeart/2018/2/layout/IconVerticalSolidList"/>
    <dgm:cxn modelId="{07C2D93B-EC29-1A4D-B680-518A43F3A721}" type="presParOf" srcId="{5C9A7303-68C1-4ECD-9A35-0DF82FB3C900}" destId="{101C1822-12C4-4C8F-858E-1B6B3C177953}" srcOrd="5" destOrd="0" presId="urn:microsoft.com/office/officeart/2018/2/layout/IconVerticalSolidList"/>
    <dgm:cxn modelId="{4B05D365-B836-AA46-976A-BD87017AC187}" type="presParOf" srcId="{5C9A7303-68C1-4ECD-9A35-0DF82FB3C900}" destId="{52B60889-6B2D-44BF-92C9-8386024B7A25}" srcOrd="6" destOrd="0" presId="urn:microsoft.com/office/officeart/2018/2/layout/IconVerticalSolidList"/>
    <dgm:cxn modelId="{514C6DD9-1DCC-C446-A331-40EF67611036}" type="presParOf" srcId="{52B60889-6B2D-44BF-92C9-8386024B7A25}" destId="{6328907A-1650-4FA0-98E2-5BBA0B776441}" srcOrd="0" destOrd="0" presId="urn:microsoft.com/office/officeart/2018/2/layout/IconVerticalSolidList"/>
    <dgm:cxn modelId="{D32FF1F7-48E2-2D4C-AA3F-B062A66613DA}" type="presParOf" srcId="{52B60889-6B2D-44BF-92C9-8386024B7A25}" destId="{CEE144A1-A725-4E6C-B0AA-CDE136CC7199}" srcOrd="1" destOrd="0" presId="urn:microsoft.com/office/officeart/2018/2/layout/IconVerticalSolidList"/>
    <dgm:cxn modelId="{007E580B-3A80-9343-B5EB-623B0539C9D8}" type="presParOf" srcId="{52B60889-6B2D-44BF-92C9-8386024B7A25}" destId="{61524446-20A1-4E6B-B3A4-BD313A9C1340}" srcOrd="2" destOrd="0" presId="urn:microsoft.com/office/officeart/2018/2/layout/IconVerticalSolidList"/>
    <dgm:cxn modelId="{849B34F5-5EF1-5E4A-952A-85A7B90FAB6D}" type="presParOf" srcId="{52B60889-6B2D-44BF-92C9-8386024B7A25}" destId="{A14E09F6-263C-4029-871E-DACD00F475D2}" srcOrd="3" destOrd="0" presId="urn:microsoft.com/office/officeart/2018/2/layout/IconVerticalSolidList"/>
    <dgm:cxn modelId="{167ED372-6B05-2A4F-9D18-0D3B25C64DD6}" type="presParOf" srcId="{5C9A7303-68C1-4ECD-9A35-0DF82FB3C900}" destId="{32DF92D7-2EA0-4524-9CC7-41AA768C17DC}" srcOrd="7" destOrd="0" presId="urn:microsoft.com/office/officeart/2018/2/layout/IconVerticalSolidList"/>
    <dgm:cxn modelId="{A1A5B84C-5BC8-9345-9D98-9B736A797C30}" type="presParOf" srcId="{5C9A7303-68C1-4ECD-9A35-0DF82FB3C900}" destId="{42AC309F-4C44-4FA8-B333-67456721BF9E}" srcOrd="8" destOrd="0" presId="urn:microsoft.com/office/officeart/2018/2/layout/IconVerticalSolidList"/>
    <dgm:cxn modelId="{E58DFBD8-8658-FF42-ABB5-0C3B18D29153}" type="presParOf" srcId="{42AC309F-4C44-4FA8-B333-67456721BF9E}" destId="{E5F3787D-3184-4317-9313-EB8F9C690387}" srcOrd="0" destOrd="0" presId="urn:microsoft.com/office/officeart/2018/2/layout/IconVerticalSolidList"/>
    <dgm:cxn modelId="{5C33F948-3391-AF43-8022-176C87EC6466}" type="presParOf" srcId="{42AC309F-4C44-4FA8-B333-67456721BF9E}" destId="{01C3B501-6C94-42E9-980E-AF1751FB12E5}" srcOrd="1" destOrd="0" presId="urn:microsoft.com/office/officeart/2018/2/layout/IconVerticalSolidList"/>
    <dgm:cxn modelId="{6B8D5383-42BA-FF4F-8F0D-4F183463D713}" type="presParOf" srcId="{42AC309F-4C44-4FA8-B333-67456721BF9E}" destId="{A34B45EA-F24A-44C7-9CEF-6A64475F6DD7}" srcOrd="2" destOrd="0" presId="urn:microsoft.com/office/officeart/2018/2/layout/IconVerticalSolidList"/>
    <dgm:cxn modelId="{20F95F0F-F6AA-1A48-A5D0-E9FA6CFE600A}"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25E97-410F-448C-9087-D0B6F4DCF2A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F765DC-C0E6-4BD6-BD86-AF063484D5D3}">
      <dgm:prSet/>
      <dgm:spPr/>
      <dgm:t>
        <a:bodyPr/>
        <a:lstStyle/>
        <a:p>
          <a:pPr>
            <a:defRPr cap="all"/>
          </a:pPr>
          <a:r>
            <a:rPr lang="pt-BR"/>
            <a:t>Chuva</a:t>
          </a:r>
          <a:endParaRPr lang="en-US"/>
        </a:p>
      </dgm:t>
    </dgm:pt>
    <dgm:pt modelId="{C7C64CB7-8A7C-4519-8E80-D2CA18C9977C}" type="parTrans" cxnId="{D15429C4-1E34-4E0C-AEEE-B07AD47E2B9A}">
      <dgm:prSet/>
      <dgm:spPr/>
      <dgm:t>
        <a:bodyPr/>
        <a:lstStyle/>
        <a:p>
          <a:endParaRPr lang="en-US"/>
        </a:p>
      </dgm:t>
    </dgm:pt>
    <dgm:pt modelId="{5B32CEA5-7911-42DF-B0EC-161F67EE4AF9}" type="sibTrans" cxnId="{D15429C4-1E34-4E0C-AEEE-B07AD47E2B9A}">
      <dgm:prSet/>
      <dgm:spPr/>
      <dgm:t>
        <a:bodyPr/>
        <a:lstStyle/>
        <a:p>
          <a:endParaRPr lang="en-US"/>
        </a:p>
      </dgm:t>
    </dgm:pt>
    <dgm:pt modelId="{4F69B391-22DD-4358-B847-04859CA42DC5}">
      <dgm:prSet/>
      <dgm:spPr/>
      <dgm:t>
        <a:bodyPr/>
        <a:lstStyle/>
        <a:p>
          <a:pPr>
            <a:defRPr cap="all"/>
          </a:pPr>
          <a:r>
            <a:rPr lang="pt-BR"/>
            <a:t>Risco de alagamento</a:t>
          </a:r>
          <a:endParaRPr lang="en-US"/>
        </a:p>
      </dgm:t>
    </dgm:pt>
    <dgm:pt modelId="{6D184FEA-2CAB-4A4F-A11F-05E46E34C254}" type="parTrans" cxnId="{2A322908-99CB-4736-AF27-23F40B3F329F}">
      <dgm:prSet/>
      <dgm:spPr/>
      <dgm:t>
        <a:bodyPr/>
        <a:lstStyle/>
        <a:p>
          <a:endParaRPr lang="en-US"/>
        </a:p>
      </dgm:t>
    </dgm:pt>
    <dgm:pt modelId="{ED521D67-02E6-4F0F-81A3-A1DA275F4052}" type="sibTrans" cxnId="{2A322908-99CB-4736-AF27-23F40B3F329F}">
      <dgm:prSet/>
      <dgm:spPr/>
      <dgm:t>
        <a:bodyPr/>
        <a:lstStyle/>
        <a:p>
          <a:endParaRPr lang="en-US"/>
        </a:p>
      </dgm:t>
    </dgm:pt>
    <dgm:pt modelId="{7179E556-E429-41DF-B78E-D5E2093589BF}">
      <dgm:prSet/>
      <dgm:spPr/>
      <dgm:t>
        <a:bodyPr/>
        <a:lstStyle/>
        <a:p>
          <a:pPr>
            <a:defRPr cap="all"/>
          </a:pPr>
          <a:r>
            <a:rPr lang="pt-BR" dirty="0"/>
            <a:t>Previsão</a:t>
          </a:r>
          <a:endParaRPr lang="en-US" dirty="0"/>
        </a:p>
      </dgm:t>
    </dgm:pt>
    <dgm:pt modelId="{5175F22E-E9CF-41DC-BF31-517B0E2EC391}" type="parTrans" cxnId="{6C1C57D9-EDE9-47D1-8D43-D49F4D8C69C9}">
      <dgm:prSet/>
      <dgm:spPr/>
      <dgm:t>
        <a:bodyPr/>
        <a:lstStyle/>
        <a:p>
          <a:endParaRPr lang="en-US"/>
        </a:p>
      </dgm:t>
    </dgm:pt>
    <dgm:pt modelId="{AA982F70-3A38-4915-896E-93521682A4B0}" type="sibTrans" cxnId="{6C1C57D9-EDE9-47D1-8D43-D49F4D8C69C9}">
      <dgm:prSet/>
      <dgm:spPr/>
      <dgm:t>
        <a:bodyPr/>
        <a:lstStyle/>
        <a:p>
          <a:endParaRPr lang="en-US"/>
        </a:p>
      </dgm:t>
    </dgm:pt>
    <dgm:pt modelId="{8E9EAED5-0E9D-4330-8D1D-7DF42FADFB2F}">
      <dgm:prSet/>
      <dgm:spPr/>
      <dgm:t>
        <a:bodyPr/>
        <a:lstStyle/>
        <a:p>
          <a:pPr>
            <a:defRPr cap="all"/>
          </a:pPr>
          <a:r>
            <a:rPr lang="pt-BR"/>
            <a:t>Histórico de chuva e temperatura </a:t>
          </a:r>
          <a:endParaRPr lang="en-US"/>
        </a:p>
      </dgm:t>
    </dgm:pt>
    <dgm:pt modelId="{9DAAAC23-65D4-48A1-950D-61F451CF723A}" type="parTrans" cxnId="{BF5FD426-28F6-49AF-9F56-1867616A78D6}">
      <dgm:prSet/>
      <dgm:spPr/>
      <dgm:t>
        <a:bodyPr/>
        <a:lstStyle/>
        <a:p>
          <a:endParaRPr lang="en-US"/>
        </a:p>
      </dgm:t>
    </dgm:pt>
    <dgm:pt modelId="{F539C0E4-1D17-4678-9461-4C35C09EE103}" type="sibTrans" cxnId="{BF5FD426-28F6-49AF-9F56-1867616A78D6}">
      <dgm:prSet/>
      <dgm:spPr/>
      <dgm:t>
        <a:bodyPr/>
        <a:lstStyle/>
        <a:p>
          <a:endParaRPr lang="en-US"/>
        </a:p>
      </dgm:t>
    </dgm:pt>
    <dgm:pt modelId="{F52D50DB-DFC8-442A-832C-772C3F72BFF5}" type="pres">
      <dgm:prSet presAssocID="{E2725E97-410F-448C-9087-D0B6F4DCF2AD}" presName="root" presStyleCnt="0">
        <dgm:presLayoutVars>
          <dgm:dir/>
          <dgm:resizeHandles val="exact"/>
        </dgm:presLayoutVars>
      </dgm:prSet>
      <dgm:spPr/>
    </dgm:pt>
    <dgm:pt modelId="{4551F525-90F9-486D-9BE7-F6CD84F7DB33}" type="pres">
      <dgm:prSet presAssocID="{E2F765DC-C0E6-4BD6-BD86-AF063484D5D3}" presName="compNode" presStyleCnt="0"/>
      <dgm:spPr/>
    </dgm:pt>
    <dgm:pt modelId="{3E528D4E-CAC7-400C-AC29-2564D49B310B}" type="pres">
      <dgm:prSet presAssocID="{E2F765DC-C0E6-4BD6-BD86-AF063484D5D3}" presName="iconBgRect" presStyleLbl="bgShp" presStyleIdx="0" presStyleCnt="4"/>
      <dgm:spPr/>
    </dgm:pt>
    <dgm:pt modelId="{8CB4F076-0C62-4081-90CE-E4B43806F655}" type="pres">
      <dgm:prSet presAssocID="{E2F765DC-C0E6-4BD6-BD86-AF063484D5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D96AF852-ED9C-402B-B425-DC35DAF34524}" type="pres">
      <dgm:prSet presAssocID="{E2F765DC-C0E6-4BD6-BD86-AF063484D5D3}" presName="spaceRect" presStyleCnt="0"/>
      <dgm:spPr/>
    </dgm:pt>
    <dgm:pt modelId="{C7D0F8CE-2694-4309-8CE5-FC8EB785043E}" type="pres">
      <dgm:prSet presAssocID="{E2F765DC-C0E6-4BD6-BD86-AF063484D5D3}" presName="textRect" presStyleLbl="revTx" presStyleIdx="0" presStyleCnt="4">
        <dgm:presLayoutVars>
          <dgm:chMax val="1"/>
          <dgm:chPref val="1"/>
        </dgm:presLayoutVars>
      </dgm:prSet>
      <dgm:spPr/>
    </dgm:pt>
    <dgm:pt modelId="{04FDC62D-25E0-4D50-83B5-ACF1BF7F3985}" type="pres">
      <dgm:prSet presAssocID="{5B32CEA5-7911-42DF-B0EC-161F67EE4AF9}" presName="sibTrans" presStyleCnt="0"/>
      <dgm:spPr/>
    </dgm:pt>
    <dgm:pt modelId="{2F423B19-0EA6-4200-9B60-19B4C978DD4D}" type="pres">
      <dgm:prSet presAssocID="{4F69B391-22DD-4358-B847-04859CA42DC5}" presName="compNode" presStyleCnt="0"/>
      <dgm:spPr/>
    </dgm:pt>
    <dgm:pt modelId="{1E4848F6-CD56-4429-8003-D3BC04EADD19}" type="pres">
      <dgm:prSet presAssocID="{4F69B391-22DD-4358-B847-04859CA42DC5}" presName="iconBgRect" presStyleLbl="bgShp" presStyleIdx="1" presStyleCnt="4"/>
      <dgm:spPr/>
    </dgm:pt>
    <dgm:pt modelId="{F1D90376-F099-45D3-80E2-9504AC627ECD}" type="pres">
      <dgm:prSet presAssocID="{4F69B391-22DD-4358-B847-04859CA42D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039CD421-B3B7-4895-8F2B-5529D6EAB22E}" type="pres">
      <dgm:prSet presAssocID="{4F69B391-22DD-4358-B847-04859CA42DC5}" presName="spaceRect" presStyleCnt="0"/>
      <dgm:spPr/>
    </dgm:pt>
    <dgm:pt modelId="{7E55C357-5BE0-402F-AC75-97553D2696F8}" type="pres">
      <dgm:prSet presAssocID="{4F69B391-22DD-4358-B847-04859CA42DC5}" presName="textRect" presStyleLbl="revTx" presStyleIdx="1" presStyleCnt="4">
        <dgm:presLayoutVars>
          <dgm:chMax val="1"/>
          <dgm:chPref val="1"/>
        </dgm:presLayoutVars>
      </dgm:prSet>
      <dgm:spPr/>
    </dgm:pt>
    <dgm:pt modelId="{7A5D6C8D-B92A-417F-94DD-14EF217E76FE}" type="pres">
      <dgm:prSet presAssocID="{ED521D67-02E6-4F0F-81A3-A1DA275F4052}" presName="sibTrans" presStyleCnt="0"/>
      <dgm:spPr/>
    </dgm:pt>
    <dgm:pt modelId="{8F0FC887-C1D7-454C-8B1A-0D52238C512E}" type="pres">
      <dgm:prSet presAssocID="{7179E556-E429-41DF-B78E-D5E2093589BF}" presName="compNode" presStyleCnt="0"/>
      <dgm:spPr/>
    </dgm:pt>
    <dgm:pt modelId="{F9694693-3018-4D89-87D4-4482C697FD6F}" type="pres">
      <dgm:prSet presAssocID="{7179E556-E429-41DF-B78E-D5E2093589BF}" presName="iconBgRect" presStyleLbl="bgShp" presStyleIdx="2" presStyleCnt="4"/>
      <dgm:spPr/>
    </dgm:pt>
    <dgm:pt modelId="{A33BAADF-71D7-4A78-95E6-192EB3110DD2}" type="pres">
      <dgm:prSet presAssocID="{7179E556-E429-41DF-B78E-D5E2093589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6A8ABE9D-35CF-46EC-9BB2-976AC7C45C6F}" type="pres">
      <dgm:prSet presAssocID="{7179E556-E429-41DF-B78E-D5E2093589BF}" presName="spaceRect" presStyleCnt="0"/>
      <dgm:spPr/>
    </dgm:pt>
    <dgm:pt modelId="{91631B1E-03C1-4966-915A-A3466DD4C1BB}" type="pres">
      <dgm:prSet presAssocID="{7179E556-E429-41DF-B78E-D5E2093589BF}" presName="textRect" presStyleLbl="revTx" presStyleIdx="2" presStyleCnt="4">
        <dgm:presLayoutVars>
          <dgm:chMax val="1"/>
          <dgm:chPref val="1"/>
        </dgm:presLayoutVars>
      </dgm:prSet>
      <dgm:spPr/>
    </dgm:pt>
    <dgm:pt modelId="{7517DB6B-2438-4563-8C47-71015FE8E37D}" type="pres">
      <dgm:prSet presAssocID="{AA982F70-3A38-4915-896E-93521682A4B0}" presName="sibTrans" presStyleCnt="0"/>
      <dgm:spPr/>
    </dgm:pt>
    <dgm:pt modelId="{4AD5D8B8-12D8-45CA-9326-F7C990C89608}" type="pres">
      <dgm:prSet presAssocID="{8E9EAED5-0E9D-4330-8D1D-7DF42FADFB2F}" presName="compNode" presStyleCnt="0"/>
      <dgm:spPr/>
    </dgm:pt>
    <dgm:pt modelId="{1302BB13-9ED2-4098-8F56-6D6E642CF3D8}" type="pres">
      <dgm:prSet presAssocID="{8E9EAED5-0E9D-4330-8D1D-7DF42FADFB2F}" presName="iconBgRect" presStyleLbl="bgShp" presStyleIdx="3" presStyleCnt="4"/>
      <dgm:spPr/>
    </dgm:pt>
    <dgm:pt modelId="{673C306C-2E02-42AD-9C30-73DD6511D39F}" type="pres">
      <dgm:prSet presAssocID="{8E9EAED5-0E9D-4330-8D1D-7DF42FADFB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DB4744FE-FF15-46E2-A31D-9FC27D0300AD}" type="pres">
      <dgm:prSet presAssocID="{8E9EAED5-0E9D-4330-8D1D-7DF42FADFB2F}" presName="spaceRect" presStyleCnt="0"/>
      <dgm:spPr/>
    </dgm:pt>
    <dgm:pt modelId="{F97BD034-879C-4788-BE23-84F4DA86898A}" type="pres">
      <dgm:prSet presAssocID="{8E9EAED5-0E9D-4330-8D1D-7DF42FADFB2F}" presName="textRect" presStyleLbl="revTx" presStyleIdx="3" presStyleCnt="4">
        <dgm:presLayoutVars>
          <dgm:chMax val="1"/>
          <dgm:chPref val="1"/>
        </dgm:presLayoutVars>
      </dgm:prSet>
      <dgm:spPr/>
    </dgm:pt>
  </dgm:ptLst>
  <dgm:cxnLst>
    <dgm:cxn modelId="{2A322908-99CB-4736-AF27-23F40B3F329F}" srcId="{E2725E97-410F-448C-9087-D0B6F4DCF2AD}" destId="{4F69B391-22DD-4358-B847-04859CA42DC5}" srcOrd="1" destOrd="0" parTransId="{6D184FEA-2CAB-4A4F-A11F-05E46E34C254}" sibTransId="{ED521D67-02E6-4F0F-81A3-A1DA275F4052}"/>
    <dgm:cxn modelId="{DA25991E-D583-4F0F-9E05-25556407D1A8}" type="presOf" srcId="{8E9EAED5-0E9D-4330-8D1D-7DF42FADFB2F}" destId="{F97BD034-879C-4788-BE23-84F4DA86898A}" srcOrd="0" destOrd="0" presId="urn:microsoft.com/office/officeart/2018/5/layout/IconCircleLabelList"/>
    <dgm:cxn modelId="{BF5FD426-28F6-49AF-9F56-1867616A78D6}" srcId="{E2725E97-410F-448C-9087-D0B6F4DCF2AD}" destId="{8E9EAED5-0E9D-4330-8D1D-7DF42FADFB2F}" srcOrd="3" destOrd="0" parTransId="{9DAAAC23-65D4-48A1-950D-61F451CF723A}" sibTransId="{F539C0E4-1D17-4678-9461-4C35C09EE103}"/>
    <dgm:cxn modelId="{2E309B6E-D408-4F0D-9168-D42D1F1BE34B}" type="presOf" srcId="{4F69B391-22DD-4358-B847-04859CA42DC5}" destId="{7E55C357-5BE0-402F-AC75-97553D2696F8}" srcOrd="0" destOrd="0" presId="urn:microsoft.com/office/officeart/2018/5/layout/IconCircleLabelList"/>
    <dgm:cxn modelId="{69E5AEA2-A09D-4D2E-8542-985383EF2C5D}" type="presOf" srcId="{E2F765DC-C0E6-4BD6-BD86-AF063484D5D3}" destId="{C7D0F8CE-2694-4309-8CE5-FC8EB785043E}" srcOrd="0" destOrd="0" presId="urn:microsoft.com/office/officeart/2018/5/layout/IconCircleLabelList"/>
    <dgm:cxn modelId="{131600B1-A10F-4205-AD42-56F38CCF03C6}" type="presOf" srcId="{7179E556-E429-41DF-B78E-D5E2093589BF}" destId="{91631B1E-03C1-4966-915A-A3466DD4C1BB}" srcOrd="0" destOrd="0" presId="urn:microsoft.com/office/officeart/2018/5/layout/IconCircleLabelList"/>
    <dgm:cxn modelId="{D15429C4-1E34-4E0C-AEEE-B07AD47E2B9A}" srcId="{E2725E97-410F-448C-9087-D0B6F4DCF2AD}" destId="{E2F765DC-C0E6-4BD6-BD86-AF063484D5D3}" srcOrd="0" destOrd="0" parTransId="{C7C64CB7-8A7C-4519-8E80-D2CA18C9977C}" sibTransId="{5B32CEA5-7911-42DF-B0EC-161F67EE4AF9}"/>
    <dgm:cxn modelId="{AB4596CA-CF27-45C0-BF19-A2CAF8523C8B}" type="presOf" srcId="{E2725E97-410F-448C-9087-D0B6F4DCF2AD}" destId="{F52D50DB-DFC8-442A-832C-772C3F72BFF5}" srcOrd="0" destOrd="0" presId="urn:microsoft.com/office/officeart/2018/5/layout/IconCircleLabelList"/>
    <dgm:cxn modelId="{6C1C57D9-EDE9-47D1-8D43-D49F4D8C69C9}" srcId="{E2725E97-410F-448C-9087-D0B6F4DCF2AD}" destId="{7179E556-E429-41DF-B78E-D5E2093589BF}" srcOrd="2" destOrd="0" parTransId="{5175F22E-E9CF-41DC-BF31-517B0E2EC391}" sibTransId="{AA982F70-3A38-4915-896E-93521682A4B0}"/>
    <dgm:cxn modelId="{8E34CE8B-A232-4679-B8DB-C2741FD52F9B}" type="presParOf" srcId="{F52D50DB-DFC8-442A-832C-772C3F72BFF5}" destId="{4551F525-90F9-486D-9BE7-F6CD84F7DB33}" srcOrd="0" destOrd="0" presId="urn:microsoft.com/office/officeart/2018/5/layout/IconCircleLabelList"/>
    <dgm:cxn modelId="{3ECA1135-4C4B-40ED-9EA5-6251C0EDCC9F}" type="presParOf" srcId="{4551F525-90F9-486D-9BE7-F6CD84F7DB33}" destId="{3E528D4E-CAC7-400C-AC29-2564D49B310B}" srcOrd="0" destOrd="0" presId="urn:microsoft.com/office/officeart/2018/5/layout/IconCircleLabelList"/>
    <dgm:cxn modelId="{9105DE8B-C818-43AB-9859-DE957C9B0BA7}" type="presParOf" srcId="{4551F525-90F9-486D-9BE7-F6CD84F7DB33}" destId="{8CB4F076-0C62-4081-90CE-E4B43806F655}" srcOrd="1" destOrd="0" presId="urn:microsoft.com/office/officeart/2018/5/layout/IconCircleLabelList"/>
    <dgm:cxn modelId="{AEE68A38-103D-40A1-A900-E51427EF4993}" type="presParOf" srcId="{4551F525-90F9-486D-9BE7-F6CD84F7DB33}" destId="{D96AF852-ED9C-402B-B425-DC35DAF34524}" srcOrd="2" destOrd="0" presId="urn:microsoft.com/office/officeart/2018/5/layout/IconCircleLabelList"/>
    <dgm:cxn modelId="{70E4A0D0-5344-4886-A3D5-BDCE402C0DC3}" type="presParOf" srcId="{4551F525-90F9-486D-9BE7-F6CD84F7DB33}" destId="{C7D0F8CE-2694-4309-8CE5-FC8EB785043E}" srcOrd="3" destOrd="0" presId="urn:microsoft.com/office/officeart/2018/5/layout/IconCircleLabelList"/>
    <dgm:cxn modelId="{A0EB1F0E-B87E-4223-ACF4-C4204DB69196}" type="presParOf" srcId="{F52D50DB-DFC8-442A-832C-772C3F72BFF5}" destId="{04FDC62D-25E0-4D50-83B5-ACF1BF7F3985}" srcOrd="1" destOrd="0" presId="urn:microsoft.com/office/officeart/2018/5/layout/IconCircleLabelList"/>
    <dgm:cxn modelId="{112903EE-2666-4AD8-8582-5DF2419180FD}" type="presParOf" srcId="{F52D50DB-DFC8-442A-832C-772C3F72BFF5}" destId="{2F423B19-0EA6-4200-9B60-19B4C978DD4D}" srcOrd="2" destOrd="0" presId="urn:microsoft.com/office/officeart/2018/5/layout/IconCircleLabelList"/>
    <dgm:cxn modelId="{B444C8EF-8BFB-45FF-A6BC-1C155458D014}" type="presParOf" srcId="{2F423B19-0EA6-4200-9B60-19B4C978DD4D}" destId="{1E4848F6-CD56-4429-8003-D3BC04EADD19}" srcOrd="0" destOrd="0" presId="urn:microsoft.com/office/officeart/2018/5/layout/IconCircleLabelList"/>
    <dgm:cxn modelId="{4D367F8E-A6A6-417B-B8A5-1CBC8DDEDD23}" type="presParOf" srcId="{2F423B19-0EA6-4200-9B60-19B4C978DD4D}" destId="{F1D90376-F099-45D3-80E2-9504AC627ECD}" srcOrd="1" destOrd="0" presId="urn:microsoft.com/office/officeart/2018/5/layout/IconCircleLabelList"/>
    <dgm:cxn modelId="{80B4B8EE-C35D-4D45-9FC2-014CA708A6D7}" type="presParOf" srcId="{2F423B19-0EA6-4200-9B60-19B4C978DD4D}" destId="{039CD421-B3B7-4895-8F2B-5529D6EAB22E}" srcOrd="2" destOrd="0" presId="urn:microsoft.com/office/officeart/2018/5/layout/IconCircleLabelList"/>
    <dgm:cxn modelId="{F9B1C1F6-663B-41CD-B163-255D7ACD2A8A}" type="presParOf" srcId="{2F423B19-0EA6-4200-9B60-19B4C978DD4D}" destId="{7E55C357-5BE0-402F-AC75-97553D2696F8}" srcOrd="3" destOrd="0" presId="urn:microsoft.com/office/officeart/2018/5/layout/IconCircleLabelList"/>
    <dgm:cxn modelId="{C6240165-7A11-459A-92EA-F5EEFCF16867}" type="presParOf" srcId="{F52D50DB-DFC8-442A-832C-772C3F72BFF5}" destId="{7A5D6C8D-B92A-417F-94DD-14EF217E76FE}" srcOrd="3" destOrd="0" presId="urn:microsoft.com/office/officeart/2018/5/layout/IconCircleLabelList"/>
    <dgm:cxn modelId="{645F0F13-4168-41D9-898B-3F476183BFDB}" type="presParOf" srcId="{F52D50DB-DFC8-442A-832C-772C3F72BFF5}" destId="{8F0FC887-C1D7-454C-8B1A-0D52238C512E}" srcOrd="4" destOrd="0" presId="urn:microsoft.com/office/officeart/2018/5/layout/IconCircleLabelList"/>
    <dgm:cxn modelId="{551376C8-CAE4-43AB-8721-BF54FF911FA9}" type="presParOf" srcId="{8F0FC887-C1D7-454C-8B1A-0D52238C512E}" destId="{F9694693-3018-4D89-87D4-4482C697FD6F}" srcOrd="0" destOrd="0" presId="urn:microsoft.com/office/officeart/2018/5/layout/IconCircleLabelList"/>
    <dgm:cxn modelId="{09931662-0E95-49F7-81B8-EF5932FF4063}" type="presParOf" srcId="{8F0FC887-C1D7-454C-8B1A-0D52238C512E}" destId="{A33BAADF-71D7-4A78-95E6-192EB3110DD2}" srcOrd="1" destOrd="0" presId="urn:microsoft.com/office/officeart/2018/5/layout/IconCircleLabelList"/>
    <dgm:cxn modelId="{6972CFA5-C83B-4A8C-B3CD-13BF12190195}" type="presParOf" srcId="{8F0FC887-C1D7-454C-8B1A-0D52238C512E}" destId="{6A8ABE9D-35CF-46EC-9BB2-976AC7C45C6F}" srcOrd="2" destOrd="0" presId="urn:microsoft.com/office/officeart/2018/5/layout/IconCircleLabelList"/>
    <dgm:cxn modelId="{4818182B-C9FF-4D3B-885C-9CBF972B4DB5}" type="presParOf" srcId="{8F0FC887-C1D7-454C-8B1A-0D52238C512E}" destId="{91631B1E-03C1-4966-915A-A3466DD4C1BB}" srcOrd="3" destOrd="0" presId="urn:microsoft.com/office/officeart/2018/5/layout/IconCircleLabelList"/>
    <dgm:cxn modelId="{55320295-21D7-4E79-BAE4-902BE5551A5B}" type="presParOf" srcId="{F52D50DB-DFC8-442A-832C-772C3F72BFF5}" destId="{7517DB6B-2438-4563-8C47-71015FE8E37D}" srcOrd="5" destOrd="0" presId="urn:microsoft.com/office/officeart/2018/5/layout/IconCircleLabelList"/>
    <dgm:cxn modelId="{38645BF9-8C28-46B8-8A5B-92C530252D0C}" type="presParOf" srcId="{F52D50DB-DFC8-442A-832C-772C3F72BFF5}" destId="{4AD5D8B8-12D8-45CA-9326-F7C990C89608}" srcOrd="6" destOrd="0" presId="urn:microsoft.com/office/officeart/2018/5/layout/IconCircleLabelList"/>
    <dgm:cxn modelId="{866D1357-EDB2-4B7C-9A99-FDB4C4C9B353}" type="presParOf" srcId="{4AD5D8B8-12D8-45CA-9326-F7C990C89608}" destId="{1302BB13-9ED2-4098-8F56-6D6E642CF3D8}" srcOrd="0" destOrd="0" presId="urn:microsoft.com/office/officeart/2018/5/layout/IconCircleLabelList"/>
    <dgm:cxn modelId="{82E32C0D-AEC9-4B46-9562-908B797C5A91}" type="presParOf" srcId="{4AD5D8B8-12D8-45CA-9326-F7C990C89608}" destId="{673C306C-2E02-42AD-9C30-73DD6511D39F}" srcOrd="1" destOrd="0" presId="urn:microsoft.com/office/officeart/2018/5/layout/IconCircleLabelList"/>
    <dgm:cxn modelId="{E9C2A2F1-A845-4248-BC50-FF3515E57874}" type="presParOf" srcId="{4AD5D8B8-12D8-45CA-9326-F7C990C89608}" destId="{DB4744FE-FF15-46E2-A31D-9FC27D0300AD}" srcOrd="2" destOrd="0" presId="urn:microsoft.com/office/officeart/2018/5/layout/IconCircleLabelList"/>
    <dgm:cxn modelId="{2C093255-4B05-4B6C-A776-8C05327BDE04}" type="presParOf" srcId="{4AD5D8B8-12D8-45CA-9326-F7C990C89608}" destId="{F97BD034-879C-4788-BE23-84F4DA8689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C2DCA5-5F7B-42F8-91F5-617E4E2B3EF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D21C39E-C969-4991-85D4-21215ECA5FD8}">
      <dgm:prSet/>
      <dgm:spPr/>
      <dgm:t>
        <a:bodyPr/>
        <a:lstStyle/>
        <a:p>
          <a:r>
            <a:rPr lang="pt-BR"/>
            <a:t>Previsão da hora de chegada</a:t>
          </a:r>
          <a:endParaRPr lang="en-US"/>
        </a:p>
      </dgm:t>
    </dgm:pt>
    <dgm:pt modelId="{828ED9EA-379F-412B-99B0-2C1B6BBB534E}" type="parTrans" cxnId="{229E8737-E2F5-4709-A582-9E3E68B3D9A9}">
      <dgm:prSet/>
      <dgm:spPr/>
      <dgm:t>
        <a:bodyPr/>
        <a:lstStyle/>
        <a:p>
          <a:endParaRPr lang="en-US"/>
        </a:p>
      </dgm:t>
    </dgm:pt>
    <dgm:pt modelId="{0D5C7291-4983-49B8-8F98-E36C16DF03D9}" type="sibTrans" cxnId="{229E8737-E2F5-4709-A582-9E3E68B3D9A9}">
      <dgm:prSet/>
      <dgm:spPr/>
      <dgm:t>
        <a:bodyPr/>
        <a:lstStyle/>
        <a:p>
          <a:endParaRPr lang="en-US"/>
        </a:p>
      </dgm:t>
    </dgm:pt>
    <dgm:pt modelId="{0FD54B59-AA98-4320-AE7D-E7C66B450679}">
      <dgm:prSet/>
      <dgm:spPr/>
      <dgm:t>
        <a:bodyPr/>
        <a:lstStyle/>
        <a:p>
          <a:r>
            <a:rPr lang="pt-BR"/>
            <a:t>Distância</a:t>
          </a:r>
          <a:endParaRPr lang="en-US"/>
        </a:p>
      </dgm:t>
    </dgm:pt>
    <dgm:pt modelId="{A77E9EE7-1ECE-49E9-971D-6F85985B6BF9}" type="parTrans" cxnId="{01CBAF96-41FF-4BD0-9215-A651A1D5DA5A}">
      <dgm:prSet/>
      <dgm:spPr/>
      <dgm:t>
        <a:bodyPr/>
        <a:lstStyle/>
        <a:p>
          <a:endParaRPr lang="en-US"/>
        </a:p>
      </dgm:t>
    </dgm:pt>
    <dgm:pt modelId="{7F955367-2B04-4908-A1B9-4EE699CD318E}" type="sibTrans" cxnId="{01CBAF96-41FF-4BD0-9215-A651A1D5DA5A}">
      <dgm:prSet/>
      <dgm:spPr/>
      <dgm:t>
        <a:bodyPr/>
        <a:lstStyle/>
        <a:p>
          <a:endParaRPr lang="en-US"/>
        </a:p>
      </dgm:t>
    </dgm:pt>
    <dgm:pt modelId="{98630FDB-1E0B-4CB5-9120-263271887CAF}">
      <dgm:prSet/>
      <dgm:spPr/>
      <dgm:t>
        <a:bodyPr/>
        <a:lstStyle/>
        <a:p>
          <a:r>
            <a:rPr lang="pt-BR"/>
            <a:t>Valor do percurso</a:t>
          </a:r>
          <a:endParaRPr lang="en-US"/>
        </a:p>
      </dgm:t>
    </dgm:pt>
    <dgm:pt modelId="{5623ECC2-BF9B-4248-BD31-142FCA7C4850}" type="parTrans" cxnId="{EAB4BD79-1320-496E-A733-DB4421CDD862}">
      <dgm:prSet/>
      <dgm:spPr/>
      <dgm:t>
        <a:bodyPr/>
        <a:lstStyle/>
        <a:p>
          <a:endParaRPr lang="en-US"/>
        </a:p>
      </dgm:t>
    </dgm:pt>
    <dgm:pt modelId="{B7CC98AD-04AC-4D9A-BD03-CD52C933AEA8}" type="sibTrans" cxnId="{EAB4BD79-1320-496E-A733-DB4421CDD862}">
      <dgm:prSet/>
      <dgm:spPr/>
      <dgm:t>
        <a:bodyPr/>
        <a:lstStyle/>
        <a:p>
          <a:endParaRPr lang="en-US"/>
        </a:p>
      </dgm:t>
    </dgm:pt>
    <dgm:pt modelId="{6761F566-7CED-4675-BC12-B98FBF5EEB48}">
      <dgm:prSet/>
      <dgm:spPr/>
      <dgm:t>
        <a:bodyPr/>
        <a:lstStyle/>
        <a:p>
          <a:r>
            <a:rPr lang="pt-BR"/>
            <a:t>Duração do percurso </a:t>
          </a:r>
          <a:endParaRPr lang="en-US"/>
        </a:p>
      </dgm:t>
    </dgm:pt>
    <dgm:pt modelId="{B46506E0-E2DD-4078-9C66-32E8C497200E}" type="parTrans" cxnId="{C99B0FF7-8890-4C6A-A5A5-C9973317F1F7}">
      <dgm:prSet/>
      <dgm:spPr/>
      <dgm:t>
        <a:bodyPr/>
        <a:lstStyle/>
        <a:p>
          <a:endParaRPr lang="en-US"/>
        </a:p>
      </dgm:t>
    </dgm:pt>
    <dgm:pt modelId="{61D588C3-072F-4B10-839A-D44BF934BE31}" type="sibTrans" cxnId="{C99B0FF7-8890-4C6A-A5A5-C9973317F1F7}">
      <dgm:prSet/>
      <dgm:spPr/>
      <dgm:t>
        <a:bodyPr/>
        <a:lstStyle/>
        <a:p>
          <a:endParaRPr lang="en-US"/>
        </a:p>
      </dgm:t>
    </dgm:pt>
    <dgm:pt modelId="{CC7F2B2D-B479-4FB6-9D59-DF3F32EF3CFC}" type="pres">
      <dgm:prSet presAssocID="{2EC2DCA5-5F7B-42F8-91F5-617E4E2B3EF9}" presName="root" presStyleCnt="0">
        <dgm:presLayoutVars>
          <dgm:dir/>
          <dgm:resizeHandles val="exact"/>
        </dgm:presLayoutVars>
      </dgm:prSet>
      <dgm:spPr/>
    </dgm:pt>
    <dgm:pt modelId="{2A141798-35B7-4246-8EF8-0B9E15B428D4}" type="pres">
      <dgm:prSet presAssocID="{1D21C39E-C969-4991-85D4-21215ECA5FD8}" presName="compNode" presStyleCnt="0"/>
      <dgm:spPr/>
    </dgm:pt>
    <dgm:pt modelId="{C4B41F2A-B27B-41DB-9617-3F779BD78E5E}" type="pres">
      <dgm:prSet presAssocID="{1D21C39E-C969-4991-85D4-21215ECA5F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9D12A663-5B5C-419B-83BE-A366EB87EDCA}" type="pres">
      <dgm:prSet presAssocID="{1D21C39E-C969-4991-85D4-21215ECA5FD8}" presName="spaceRect" presStyleCnt="0"/>
      <dgm:spPr/>
    </dgm:pt>
    <dgm:pt modelId="{837A68C6-B0F7-45F9-9917-98D583BCC973}" type="pres">
      <dgm:prSet presAssocID="{1D21C39E-C969-4991-85D4-21215ECA5FD8}" presName="textRect" presStyleLbl="revTx" presStyleIdx="0" presStyleCnt="4">
        <dgm:presLayoutVars>
          <dgm:chMax val="1"/>
          <dgm:chPref val="1"/>
        </dgm:presLayoutVars>
      </dgm:prSet>
      <dgm:spPr/>
    </dgm:pt>
    <dgm:pt modelId="{20CCF886-050E-48EC-AFA5-03A177487F0F}" type="pres">
      <dgm:prSet presAssocID="{0D5C7291-4983-49B8-8F98-E36C16DF03D9}" presName="sibTrans" presStyleCnt="0"/>
      <dgm:spPr/>
    </dgm:pt>
    <dgm:pt modelId="{2F0FB078-9E0E-4CAC-ACEE-D3A9A29A0052}" type="pres">
      <dgm:prSet presAssocID="{0FD54B59-AA98-4320-AE7D-E7C66B450679}" presName="compNode" presStyleCnt="0"/>
      <dgm:spPr/>
    </dgm:pt>
    <dgm:pt modelId="{42807B1D-A2EB-45A2-8B65-0DAB886EEA0B}" type="pres">
      <dgm:prSet presAssocID="{0FD54B59-AA98-4320-AE7D-E7C66B4506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B4A88F2D-2FA8-4E69-9A8A-ACFF123D48E7}" type="pres">
      <dgm:prSet presAssocID="{0FD54B59-AA98-4320-AE7D-E7C66B450679}" presName="spaceRect" presStyleCnt="0"/>
      <dgm:spPr/>
    </dgm:pt>
    <dgm:pt modelId="{BEBF4304-37FF-4C6A-BA4C-58FAEAA8B140}" type="pres">
      <dgm:prSet presAssocID="{0FD54B59-AA98-4320-AE7D-E7C66B450679}" presName="textRect" presStyleLbl="revTx" presStyleIdx="1" presStyleCnt="4">
        <dgm:presLayoutVars>
          <dgm:chMax val="1"/>
          <dgm:chPref val="1"/>
        </dgm:presLayoutVars>
      </dgm:prSet>
      <dgm:spPr/>
    </dgm:pt>
    <dgm:pt modelId="{A1C5E44A-19B6-40D1-BE76-7EB38147CB12}" type="pres">
      <dgm:prSet presAssocID="{7F955367-2B04-4908-A1B9-4EE699CD318E}" presName="sibTrans" presStyleCnt="0"/>
      <dgm:spPr/>
    </dgm:pt>
    <dgm:pt modelId="{A737D01A-2CD0-440A-9572-7E21813670C6}" type="pres">
      <dgm:prSet presAssocID="{98630FDB-1E0B-4CB5-9120-263271887CAF}" presName="compNode" presStyleCnt="0"/>
      <dgm:spPr/>
    </dgm:pt>
    <dgm:pt modelId="{92ABA80A-C8FB-4FA4-990F-2AA8B2068F20}" type="pres">
      <dgm:prSet presAssocID="{98630FDB-1E0B-4CB5-9120-263271887CA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
        </a:ext>
      </dgm:extLst>
    </dgm:pt>
    <dgm:pt modelId="{378DEBE7-7E8C-49C0-92AC-705453E3E38D}" type="pres">
      <dgm:prSet presAssocID="{98630FDB-1E0B-4CB5-9120-263271887CAF}" presName="spaceRect" presStyleCnt="0"/>
      <dgm:spPr/>
    </dgm:pt>
    <dgm:pt modelId="{77FA4043-30D2-452F-98FA-65F563078CB0}" type="pres">
      <dgm:prSet presAssocID="{98630FDB-1E0B-4CB5-9120-263271887CAF}" presName="textRect" presStyleLbl="revTx" presStyleIdx="2" presStyleCnt="4">
        <dgm:presLayoutVars>
          <dgm:chMax val="1"/>
          <dgm:chPref val="1"/>
        </dgm:presLayoutVars>
      </dgm:prSet>
      <dgm:spPr/>
    </dgm:pt>
    <dgm:pt modelId="{35E0174E-4574-49E0-9F80-8ADD7947C665}" type="pres">
      <dgm:prSet presAssocID="{B7CC98AD-04AC-4D9A-BD03-CD52C933AEA8}" presName="sibTrans" presStyleCnt="0"/>
      <dgm:spPr/>
    </dgm:pt>
    <dgm:pt modelId="{0BD06FDF-EBED-4964-99CD-7C72F8932266}" type="pres">
      <dgm:prSet presAssocID="{6761F566-7CED-4675-BC12-B98FBF5EEB48}" presName="compNode" presStyleCnt="0"/>
      <dgm:spPr/>
    </dgm:pt>
    <dgm:pt modelId="{AEAD0CE5-B882-44D4-9BA0-C0B43DA29996}" type="pres">
      <dgm:prSet presAssocID="{6761F566-7CED-4675-BC12-B98FBF5EEB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rglass"/>
        </a:ext>
      </dgm:extLst>
    </dgm:pt>
    <dgm:pt modelId="{6BC92088-AA7B-49EE-89A3-6B04B3F1837C}" type="pres">
      <dgm:prSet presAssocID="{6761F566-7CED-4675-BC12-B98FBF5EEB48}" presName="spaceRect" presStyleCnt="0"/>
      <dgm:spPr/>
    </dgm:pt>
    <dgm:pt modelId="{00A68992-C117-4960-BBC5-EFE609364C49}" type="pres">
      <dgm:prSet presAssocID="{6761F566-7CED-4675-BC12-B98FBF5EEB48}" presName="textRect" presStyleLbl="revTx" presStyleIdx="3" presStyleCnt="4">
        <dgm:presLayoutVars>
          <dgm:chMax val="1"/>
          <dgm:chPref val="1"/>
        </dgm:presLayoutVars>
      </dgm:prSet>
      <dgm:spPr/>
    </dgm:pt>
  </dgm:ptLst>
  <dgm:cxnLst>
    <dgm:cxn modelId="{2A9A3801-702C-4825-9A40-AD583B8852B0}" type="presOf" srcId="{98630FDB-1E0B-4CB5-9120-263271887CAF}" destId="{77FA4043-30D2-452F-98FA-65F563078CB0}" srcOrd="0" destOrd="0" presId="urn:microsoft.com/office/officeart/2018/2/layout/IconLabelList"/>
    <dgm:cxn modelId="{229E8737-E2F5-4709-A582-9E3E68B3D9A9}" srcId="{2EC2DCA5-5F7B-42F8-91F5-617E4E2B3EF9}" destId="{1D21C39E-C969-4991-85D4-21215ECA5FD8}" srcOrd="0" destOrd="0" parTransId="{828ED9EA-379F-412B-99B0-2C1B6BBB534E}" sibTransId="{0D5C7291-4983-49B8-8F98-E36C16DF03D9}"/>
    <dgm:cxn modelId="{21D15468-32D3-461A-ACC3-D911706FCCE4}" type="presOf" srcId="{6761F566-7CED-4675-BC12-B98FBF5EEB48}" destId="{00A68992-C117-4960-BBC5-EFE609364C49}" srcOrd="0" destOrd="0" presId="urn:microsoft.com/office/officeart/2018/2/layout/IconLabelList"/>
    <dgm:cxn modelId="{EAB4BD79-1320-496E-A733-DB4421CDD862}" srcId="{2EC2DCA5-5F7B-42F8-91F5-617E4E2B3EF9}" destId="{98630FDB-1E0B-4CB5-9120-263271887CAF}" srcOrd="2" destOrd="0" parTransId="{5623ECC2-BF9B-4248-BD31-142FCA7C4850}" sibTransId="{B7CC98AD-04AC-4D9A-BD03-CD52C933AEA8}"/>
    <dgm:cxn modelId="{B9081883-CF6E-46C5-BECA-11DB74008363}" type="presOf" srcId="{1D21C39E-C969-4991-85D4-21215ECA5FD8}" destId="{837A68C6-B0F7-45F9-9917-98D583BCC973}" srcOrd="0" destOrd="0" presId="urn:microsoft.com/office/officeart/2018/2/layout/IconLabelList"/>
    <dgm:cxn modelId="{01CBAF96-41FF-4BD0-9215-A651A1D5DA5A}" srcId="{2EC2DCA5-5F7B-42F8-91F5-617E4E2B3EF9}" destId="{0FD54B59-AA98-4320-AE7D-E7C66B450679}" srcOrd="1" destOrd="0" parTransId="{A77E9EE7-1ECE-49E9-971D-6F85985B6BF9}" sibTransId="{7F955367-2B04-4908-A1B9-4EE699CD318E}"/>
    <dgm:cxn modelId="{CA7045DD-CD3F-4632-A7A8-892D97AB8447}" type="presOf" srcId="{2EC2DCA5-5F7B-42F8-91F5-617E4E2B3EF9}" destId="{CC7F2B2D-B479-4FB6-9D59-DF3F32EF3CFC}" srcOrd="0" destOrd="0" presId="urn:microsoft.com/office/officeart/2018/2/layout/IconLabelList"/>
    <dgm:cxn modelId="{C99B0FF7-8890-4C6A-A5A5-C9973317F1F7}" srcId="{2EC2DCA5-5F7B-42F8-91F5-617E4E2B3EF9}" destId="{6761F566-7CED-4675-BC12-B98FBF5EEB48}" srcOrd="3" destOrd="0" parTransId="{B46506E0-E2DD-4078-9C66-32E8C497200E}" sibTransId="{61D588C3-072F-4B10-839A-D44BF934BE31}"/>
    <dgm:cxn modelId="{619926F9-6F97-497A-B98D-4F45F96779DB}" type="presOf" srcId="{0FD54B59-AA98-4320-AE7D-E7C66B450679}" destId="{BEBF4304-37FF-4C6A-BA4C-58FAEAA8B140}" srcOrd="0" destOrd="0" presId="urn:microsoft.com/office/officeart/2018/2/layout/IconLabelList"/>
    <dgm:cxn modelId="{02FE5076-A900-4112-BE56-A11D9C6EA2B8}" type="presParOf" srcId="{CC7F2B2D-B479-4FB6-9D59-DF3F32EF3CFC}" destId="{2A141798-35B7-4246-8EF8-0B9E15B428D4}" srcOrd="0" destOrd="0" presId="urn:microsoft.com/office/officeart/2018/2/layout/IconLabelList"/>
    <dgm:cxn modelId="{861A75EA-142E-49EA-BA35-916A35AC2A8B}" type="presParOf" srcId="{2A141798-35B7-4246-8EF8-0B9E15B428D4}" destId="{C4B41F2A-B27B-41DB-9617-3F779BD78E5E}" srcOrd="0" destOrd="0" presId="urn:microsoft.com/office/officeart/2018/2/layout/IconLabelList"/>
    <dgm:cxn modelId="{ADCF9D55-F1DD-488F-A2EC-637CAE07E382}" type="presParOf" srcId="{2A141798-35B7-4246-8EF8-0B9E15B428D4}" destId="{9D12A663-5B5C-419B-83BE-A366EB87EDCA}" srcOrd="1" destOrd="0" presId="urn:microsoft.com/office/officeart/2018/2/layout/IconLabelList"/>
    <dgm:cxn modelId="{EF8CC669-D8C6-4DF2-8AAB-0EF89AAC3EE7}" type="presParOf" srcId="{2A141798-35B7-4246-8EF8-0B9E15B428D4}" destId="{837A68C6-B0F7-45F9-9917-98D583BCC973}" srcOrd="2" destOrd="0" presId="urn:microsoft.com/office/officeart/2018/2/layout/IconLabelList"/>
    <dgm:cxn modelId="{50C81AF8-6537-49E4-9AC7-ADB42771E675}" type="presParOf" srcId="{CC7F2B2D-B479-4FB6-9D59-DF3F32EF3CFC}" destId="{20CCF886-050E-48EC-AFA5-03A177487F0F}" srcOrd="1" destOrd="0" presId="urn:microsoft.com/office/officeart/2018/2/layout/IconLabelList"/>
    <dgm:cxn modelId="{F2BEF6C4-5ACD-4ED9-907C-113B76E2FAD3}" type="presParOf" srcId="{CC7F2B2D-B479-4FB6-9D59-DF3F32EF3CFC}" destId="{2F0FB078-9E0E-4CAC-ACEE-D3A9A29A0052}" srcOrd="2" destOrd="0" presId="urn:microsoft.com/office/officeart/2018/2/layout/IconLabelList"/>
    <dgm:cxn modelId="{C39E160F-F105-4AE0-B178-427EA9BC0D36}" type="presParOf" srcId="{2F0FB078-9E0E-4CAC-ACEE-D3A9A29A0052}" destId="{42807B1D-A2EB-45A2-8B65-0DAB886EEA0B}" srcOrd="0" destOrd="0" presId="urn:microsoft.com/office/officeart/2018/2/layout/IconLabelList"/>
    <dgm:cxn modelId="{2E9FD8A1-A2F2-4317-BCB3-A9F6CE2BA5EE}" type="presParOf" srcId="{2F0FB078-9E0E-4CAC-ACEE-D3A9A29A0052}" destId="{B4A88F2D-2FA8-4E69-9A8A-ACFF123D48E7}" srcOrd="1" destOrd="0" presId="urn:microsoft.com/office/officeart/2018/2/layout/IconLabelList"/>
    <dgm:cxn modelId="{1AA1C55D-3DED-4CF4-9B87-32C25EE59ABE}" type="presParOf" srcId="{2F0FB078-9E0E-4CAC-ACEE-D3A9A29A0052}" destId="{BEBF4304-37FF-4C6A-BA4C-58FAEAA8B140}" srcOrd="2" destOrd="0" presId="urn:microsoft.com/office/officeart/2018/2/layout/IconLabelList"/>
    <dgm:cxn modelId="{AE6C6F6E-0283-499A-ABBE-D0CA0072E80D}" type="presParOf" srcId="{CC7F2B2D-B479-4FB6-9D59-DF3F32EF3CFC}" destId="{A1C5E44A-19B6-40D1-BE76-7EB38147CB12}" srcOrd="3" destOrd="0" presId="urn:microsoft.com/office/officeart/2018/2/layout/IconLabelList"/>
    <dgm:cxn modelId="{B60837CB-895A-4114-B796-8F1578C27414}" type="presParOf" srcId="{CC7F2B2D-B479-4FB6-9D59-DF3F32EF3CFC}" destId="{A737D01A-2CD0-440A-9572-7E21813670C6}" srcOrd="4" destOrd="0" presId="urn:microsoft.com/office/officeart/2018/2/layout/IconLabelList"/>
    <dgm:cxn modelId="{EC464F80-9880-4C82-B30B-A6D7F1D4672B}" type="presParOf" srcId="{A737D01A-2CD0-440A-9572-7E21813670C6}" destId="{92ABA80A-C8FB-4FA4-990F-2AA8B2068F20}" srcOrd="0" destOrd="0" presId="urn:microsoft.com/office/officeart/2018/2/layout/IconLabelList"/>
    <dgm:cxn modelId="{BF1566EA-9040-468D-89AE-8D589825CECB}" type="presParOf" srcId="{A737D01A-2CD0-440A-9572-7E21813670C6}" destId="{378DEBE7-7E8C-49C0-92AC-705453E3E38D}" srcOrd="1" destOrd="0" presId="urn:microsoft.com/office/officeart/2018/2/layout/IconLabelList"/>
    <dgm:cxn modelId="{2EE51BB8-FF48-4F23-911A-9D35D3788669}" type="presParOf" srcId="{A737D01A-2CD0-440A-9572-7E21813670C6}" destId="{77FA4043-30D2-452F-98FA-65F563078CB0}" srcOrd="2" destOrd="0" presId="urn:microsoft.com/office/officeart/2018/2/layout/IconLabelList"/>
    <dgm:cxn modelId="{C01B29DA-E55D-42EF-A7AB-468A55CB3D69}" type="presParOf" srcId="{CC7F2B2D-B479-4FB6-9D59-DF3F32EF3CFC}" destId="{35E0174E-4574-49E0-9F80-8ADD7947C665}" srcOrd="5" destOrd="0" presId="urn:microsoft.com/office/officeart/2018/2/layout/IconLabelList"/>
    <dgm:cxn modelId="{1B0FC433-482E-42E0-B363-737D28C40AB4}" type="presParOf" srcId="{CC7F2B2D-B479-4FB6-9D59-DF3F32EF3CFC}" destId="{0BD06FDF-EBED-4964-99CD-7C72F8932266}" srcOrd="6" destOrd="0" presId="urn:microsoft.com/office/officeart/2018/2/layout/IconLabelList"/>
    <dgm:cxn modelId="{098426F1-D573-4A71-BF5C-10A405B94825}" type="presParOf" srcId="{0BD06FDF-EBED-4964-99CD-7C72F8932266}" destId="{AEAD0CE5-B882-44D4-9BA0-C0B43DA29996}" srcOrd="0" destOrd="0" presId="urn:microsoft.com/office/officeart/2018/2/layout/IconLabelList"/>
    <dgm:cxn modelId="{2F393168-3159-456F-8EEC-8DF44D66ABFA}" type="presParOf" srcId="{0BD06FDF-EBED-4964-99CD-7C72F8932266}" destId="{6BC92088-AA7B-49EE-89A3-6B04B3F1837C}" srcOrd="1" destOrd="0" presId="urn:microsoft.com/office/officeart/2018/2/layout/IconLabelList"/>
    <dgm:cxn modelId="{19942419-2C38-4B1D-A2FA-F4A7A26DCD3D}" type="presParOf" srcId="{0BD06FDF-EBED-4964-99CD-7C72F8932266}" destId="{00A68992-C117-4960-BBC5-EFE609364C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725E97-410F-448C-9087-D0B6F4DCF2A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F765DC-C0E6-4BD6-BD86-AF063484D5D3}">
      <dgm:prSet/>
      <dgm:spPr/>
      <dgm:t>
        <a:bodyPr/>
        <a:lstStyle/>
        <a:p>
          <a:pPr>
            <a:lnSpc>
              <a:spcPct val="100000"/>
            </a:lnSpc>
            <a:defRPr cap="all"/>
          </a:pPr>
          <a:r>
            <a:rPr lang="en-US" dirty="0"/>
            <a:t>Status das </a:t>
          </a:r>
          <a:r>
            <a:rPr lang="en-US" dirty="0" err="1"/>
            <a:t>linhas</a:t>
          </a:r>
          <a:r>
            <a:rPr lang="en-US" dirty="0"/>
            <a:t> de </a:t>
          </a:r>
          <a:r>
            <a:rPr lang="en-US" dirty="0" err="1"/>
            <a:t>trem</a:t>
          </a:r>
          <a:r>
            <a:rPr lang="en-US" dirty="0"/>
            <a:t> e </a:t>
          </a:r>
          <a:r>
            <a:rPr lang="en-US" dirty="0" err="1"/>
            <a:t>metrô</a:t>
          </a:r>
          <a:endParaRPr lang="en-US" dirty="0"/>
        </a:p>
      </dgm:t>
    </dgm:pt>
    <dgm:pt modelId="{C7C64CB7-8A7C-4519-8E80-D2CA18C9977C}" type="parTrans" cxnId="{D15429C4-1E34-4E0C-AEEE-B07AD47E2B9A}">
      <dgm:prSet/>
      <dgm:spPr/>
      <dgm:t>
        <a:bodyPr/>
        <a:lstStyle/>
        <a:p>
          <a:endParaRPr lang="en-US"/>
        </a:p>
      </dgm:t>
    </dgm:pt>
    <dgm:pt modelId="{5B32CEA5-7911-42DF-B0EC-161F67EE4AF9}" type="sibTrans" cxnId="{D15429C4-1E34-4E0C-AEEE-B07AD47E2B9A}">
      <dgm:prSet/>
      <dgm:spPr/>
      <dgm:t>
        <a:bodyPr/>
        <a:lstStyle/>
        <a:p>
          <a:endParaRPr lang="en-US"/>
        </a:p>
      </dgm:t>
    </dgm:pt>
    <dgm:pt modelId="{F52D50DB-DFC8-442A-832C-772C3F72BFF5}" type="pres">
      <dgm:prSet presAssocID="{E2725E97-410F-448C-9087-D0B6F4DCF2AD}" presName="root" presStyleCnt="0">
        <dgm:presLayoutVars>
          <dgm:dir/>
          <dgm:resizeHandles val="exact"/>
        </dgm:presLayoutVars>
      </dgm:prSet>
      <dgm:spPr/>
    </dgm:pt>
    <dgm:pt modelId="{4551F525-90F9-486D-9BE7-F6CD84F7DB33}" type="pres">
      <dgm:prSet presAssocID="{E2F765DC-C0E6-4BD6-BD86-AF063484D5D3}" presName="compNode" presStyleCnt="0"/>
      <dgm:spPr/>
    </dgm:pt>
    <dgm:pt modelId="{3E528D4E-CAC7-400C-AC29-2564D49B310B}" type="pres">
      <dgm:prSet presAssocID="{E2F765DC-C0E6-4BD6-BD86-AF063484D5D3}" presName="iconBgRect" presStyleLbl="bgShp" presStyleIdx="0" presStyleCnt="1"/>
      <dgm:spPr/>
    </dgm:pt>
    <dgm:pt modelId="{8CB4F076-0C62-4081-90CE-E4B43806F655}" type="pres">
      <dgm:prSet presAssocID="{E2F765DC-C0E6-4BD6-BD86-AF063484D5D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cronizando nuvem"/>
        </a:ext>
      </dgm:extLst>
    </dgm:pt>
    <dgm:pt modelId="{D96AF852-ED9C-402B-B425-DC35DAF34524}" type="pres">
      <dgm:prSet presAssocID="{E2F765DC-C0E6-4BD6-BD86-AF063484D5D3}" presName="spaceRect" presStyleCnt="0"/>
      <dgm:spPr/>
    </dgm:pt>
    <dgm:pt modelId="{C7D0F8CE-2694-4309-8CE5-FC8EB785043E}" type="pres">
      <dgm:prSet presAssocID="{E2F765DC-C0E6-4BD6-BD86-AF063484D5D3}" presName="textRect" presStyleLbl="revTx" presStyleIdx="0" presStyleCnt="1">
        <dgm:presLayoutVars>
          <dgm:chMax val="1"/>
          <dgm:chPref val="1"/>
        </dgm:presLayoutVars>
      </dgm:prSet>
      <dgm:spPr/>
    </dgm:pt>
  </dgm:ptLst>
  <dgm:cxnLst>
    <dgm:cxn modelId="{69E5AEA2-A09D-4D2E-8542-985383EF2C5D}" type="presOf" srcId="{E2F765DC-C0E6-4BD6-BD86-AF063484D5D3}" destId="{C7D0F8CE-2694-4309-8CE5-FC8EB785043E}" srcOrd="0" destOrd="0" presId="urn:microsoft.com/office/officeart/2018/5/layout/IconCircleLabelList"/>
    <dgm:cxn modelId="{D15429C4-1E34-4E0C-AEEE-B07AD47E2B9A}" srcId="{E2725E97-410F-448C-9087-D0B6F4DCF2AD}" destId="{E2F765DC-C0E6-4BD6-BD86-AF063484D5D3}" srcOrd="0" destOrd="0" parTransId="{C7C64CB7-8A7C-4519-8E80-D2CA18C9977C}" sibTransId="{5B32CEA5-7911-42DF-B0EC-161F67EE4AF9}"/>
    <dgm:cxn modelId="{AB4596CA-CF27-45C0-BF19-A2CAF8523C8B}" type="presOf" srcId="{E2725E97-410F-448C-9087-D0B6F4DCF2AD}" destId="{F52D50DB-DFC8-442A-832C-772C3F72BFF5}" srcOrd="0" destOrd="0" presId="urn:microsoft.com/office/officeart/2018/5/layout/IconCircleLabelList"/>
    <dgm:cxn modelId="{8E34CE8B-A232-4679-B8DB-C2741FD52F9B}" type="presParOf" srcId="{F52D50DB-DFC8-442A-832C-772C3F72BFF5}" destId="{4551F525-90F9-486D-9BE7-F6CD84F7DB33}" srcOrd="0" destOrd="0" presId="urn:microsoft.com/office/officeart/2018/5/layout/IconCircleLabelList"/>
    <dgm:cxn modelId="{3ECA1135-4C4B-40ED-9EA5-6251C0EDCC9F}" type="presParOf" srcId="{4551F525-90F9-486D-9BE7-F6CD84F7DB33}" destId="{3E528D4E-CAC7-400C-AC29-2564D49B310B}" srcOrd="0" destOrd="0" presId="urn:microsoft.com/office/officeart/2018/5/layout/IconCircleLabelList"/>
    <dgm:cxn modelId="{9105DE8B-C818-43AB-9859-DE957C9B0BA7}" type="presParOf" srcId="{4551F525-90F9-486D-9BE7-F6CD84F7DB33}" destId="{8CB4F076-0C62-4081-90CE-E4B43806F655}" srcOrd="1" destOrd="0" presId="urn:microsoft.com/office/officeart/2018/5/layout/IconCircleLabelList"/>
    <dgm:cxn modelId="{AEE68A38-103D-40A1-A900-E51427EF4993}" type="presParOf" srcId="{4551F525-90F9-486D-9BE7-F6CD84F7DB33}" destId="{D96AF852-ED9C-402B-B425-DC35DAF34524}" srcOrd="2" destOrd="0" presId="urn:microsoft.com/office/officeart/2018/5/layout/IconCircleLabelList"/>
    <dgm:cxn modelId="{70E4A0D0-5344-4886-A3D5-BDCE402C0DC3}" type="presParOf" srcId="{4551F525-90F9-486D-9BE7-F6CD84F7DB33}" destId="{C7D0F8CE-2694-4309-8CE5-FC8EB785043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C2DCA5-5F7B-42F8-91F5-617E4E2B3EF9}"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761F566-7CED-4675-BC12-B98FBF5EEB48}">
      <dgm:prSet/>
      <dgm:spPr/>
      <dgm:t>
        <a:bodyPr/>
        <a:lstStyle/>
        <a:p>
          <a:pPr>
            <a:lnSpc>
              <a:spcPct val="100000"/>
            </a:lnSpc>
          </a:pPr>
          <a:r>
            <a:rPr lang="en-US"/>
            <a:t>Web Scraping</a:t>
          </a:r>
          <a:endParaRPr lang="en-US" dirty="0"/>
        </a:p>
      </dgm:t>
    </dgm:pt>
    <dgm:pt modelId="{B46506E0-E2DD-4078-9C66-32E8C497200E}" type="parTrans" cxnId="{C99B0FF7-8890-4C6A-A5A5-C9973317F1F7}">
      <dgm:prSet/>
      <dgm:spPr/>
      <dgm:t>
        <a:bodyPr/>
        <a:lstStyle/>
        <a:p>
          <a:endParaRPr lang="en-US"/>
        </a:p>
      </dgm:t>
    </dgm:pt>
    <dgm:pt modelId="{61D588C3-072F-4B10-839A-D44BF934BE31}" type="sibTrans" cxnId="{C99B0FF7-8890-4C6A-A5A5-C9973317F1F7}">
      <dgm:prSet/>
      <dgm:spPr/>
      <dgm:t>
        <a:bodyPr/>
        <a:lstStyle/>
        <a:p>
          <a:endParaRPr lang="en-US"/>
        </a:p>
      </dgm:t>
    </dgm:pt>
    <dgm:pt modelId="{CC7F2B2D-B479-4FB6-9D59-DF3F32EF3CFC}" type="pres">
      <dgm:prSet presAssocID="{2EC2DCA5-5F7B-42F8-91F5-617E4E2B3EF9}" presName="root" presStyleCnt="0">
        <dgm:presLayoutVars>
          <dgm:dir/>
          <dgm:resizeHandles val="exact"/>
        </dgm:presLayoutVars>
      </dgm:prSet>
      <dgm:spPr/>
    </dgm:pt>
    <dgm:pt modelId="{0BD06FDF-EBED-4964-99CD-7C72F8932266}" type="pres">
      <dgm:prSet presAssocID="{6761F566-7CED-4675-BC12-B98FBF5EEB48}" presName="compNode" presStyleCnt="0"/>
      <dgm:spPr/>
    </dgm:pt>
    <dgm:pt modelId="{AEAD0CE5-B882-44D4-9BA0-C0B43DA29996}" type="pres">
      <dgm:prSet presAssocID="{6761F566-7CED-4675-BC12-B98FBF5EEB48}"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m fio"/>
        </a:ext>
      </dgm:extLst>
    </dgm:pt>
    <dgm:pt modelId="{6BC92088-AA7B-49EE-89A3-6B04B3F1837C}" type="pres">
      <dgm:prSet presAssocID="{6761F566-7CED-4675-BC12-B98FBF5EEB48}" presName="spaceRect" presStyleCnt="0"/>
      <dgm:spPr/>
    </dgm:pt>
    <dgm:pt modelId="{00A68992-C117-4960-BBC5-EFE609364C49}" type="pres">
      <dgm:prSet presAssocID="{6761F566-7CED-4675-BC12-B98FBF5EEB48}" presName="textRect" presStyleLbl="revTx" presStyleIdx="0" presStyleCnt="1">
        <dgm:presLayoutVars>
          <dgm:chMax val="1"/>
          <dgm:chPref val="1"/>
        </dgm:presLayoutVars>
      </dgm:prSet>
      <dgm:spPr/>
    </dgm:pt>
  </dgm:ptLst>
  <dgm:cxnLst>
    <dgm:cxn modelId="{21D15468-32D3-461A-ACC3-D911706FCCE4}" type="presOf" srcId="{6761F566-7CED-4675-BC12-B98FBF5EEB48}" destId="{00A68992-C117-4960-BBC5-EFE609364C49}" srcOrd="0" destOrd="0" presId="urn:microsoft.com/office/officeart/2018/2/layout/IconLabelList"/>
    <dgm:cxn modelId="{CA7045DD-CD3F-4632-A7A8-892D97AB8447}" type="presOf" srcId="{2EC2DCA5-5F7B-42F8-91F5-617E4E2B3EF9}" destId="{CC7F2B2D-B479-4FB6-9D59-DF3F32EF3CFC}" srcOrd="0" destOrd="0" presId="urn:microsoft.com/office/officeart/2018/2/layout/IconLabelList"/>
    <dgm:cxn modelId="{C99B0FF7-8890-4C6A-A5A5-C9973317F1F7}" srcId="{2EC2DCA5-5F7B-42F8-91F5-617E4E2B3EF9}" destId="{6761F566-7CED-4675-BC12-B98FBF5EEB48}" srcOrd="0" destOrd="0" parTransId="{B46506E0-E2DD-4078-9C66-32E8C497200E}" sibTransId="{61D588C3-072F-4B10-839A-D44BF934BE31}"/>
    <dgm:cxn modelId="{1B0FC433-482E-42E0-B363-737D28C40AB4}" type="presParOf" srcId="{CC7F2B2D-B479-4FB6-9D59-DF3F32EF3CFC}" destId="{0BD06FDF-EBED-4964-99CD-7C72F8932266}" srcOrd="0" destOrd="0" presId="urn:microsoft.com/office/officeart/2018/2/layout/IconLabelList"/>
    <dgm:cxn modelId="{098426F1-D573-4A71-BF5C-10A405B94825}" type="presParOf" srcId="{0BD06FDF-EBED-4964-99CD-7C72F8932266}" destId="{AEAD0CE5-B882-44D4-9BA0-C0B43DA29996}" srcOrd="0" destOrd="0" presId="urn:microsoft.com/office/officeart/2018/2/layout/IconLabelList"/>
    <dgm:cxn modelId="{2F393168-3159-456F-8EEC-8DF44D66ABFA}" type="presParOf" srcId="{0BD06FDF-EBED-4964-99CD-7C72F8932266}" destId="{6BC92088-AA7B-49EE-89A3-6B04B3F1837C}" srcOrd="1" destOrd="0" presId="urn:microsoft.com/office/officeart/2018/2/layout/IconLabelList"/>
    <dgm:cxn modelId="{19942419-2C38-4B1D-A2FA-F4A7A26DCD3D}" type="presParOf" srcId="{0BD06FDF-EBED-4964-99CD-7C72F8932266}" destId="{00A68992-C117-4960-BBC5-EFE609364C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3707-C31D-480F-9409-7066FB9BF88F}">
      <dsp:nvSpPr>
        <dsp:cNvPr id="0" name=""/>
        <dsp:cNvSpPr/>
      </dsp:nvSpPr>
      <dsp:spPr>
        <a:xfrm>
          <a:off x="0" y="388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50122" y="189923"/>
          <a:ext cx="454768" cy="4547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955013" y="388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dirty="0"/>
            <a:t>SPTrans</a:t>
          </a:r>
          <a:endParaRPr lang="en-US" sz="1900" kern="1200" dirty="0"/>
        </a:p>
      </dsp:txBody>
      <dsp:txXfrm>
        <a:off x="955013" y="3881"/>
        <a:ext cx="4696486" cy="826851"/>
      </dsp:txXfrm>
    </dsp:sp>
    <dsp:sp modelId="{245F00B7-B6BF-40A5-92E5-2D8630ACB596}">
      <dsp:nvSpPr>
        <dsp:cNvPr id="0" name=""/>
        <dsp:cNvSpPr/>
      </dsp:nvSpPr>
      <dsp:spPr>
        <a:xfrm>
          <a:off x="0" y="103744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50122" y="1223488"/>
          <a:ext cx="454768" cy="4547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955013" y="103744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955013" y="1037446"/>
        <a:ext cx="4696486" cy="826851"/>
      </dsp:txXfrm>
    </dsp:sp>
    <dsp:sp modelId="{24223961-4EF0-45B0-9B00-C03B6E00986D}">
      <dsp:nvSpPr>
        <dsp:cNvPr id="0" name=""/>
        <dsp:cNvSpPr/>
      </dsp:nvSpPr>
      <dsp:spPr>
        <a:xfrm>
          <a:off x="0" y="207101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50122" y="2257053"/>
          <a:ext cx="454768" cy="454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955013" y="207101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955013" y="2071011"/>
        <a:ext cx="4696486" cy="826851"/>
      </dsp:txXfrm>
    </dsp:sp>
    <dsp:sp modelId="{6328907A-1650-4FA0-98E2-5BBA0B776441}">
      <dsp:nvSpPr>
        <dsp:cNvPr id="0" name=""/>
        <dsp:cNvSpPr/>
      </dsp:nvSpPr>
      <dsp:spPr>
        <a:xfrm>
          <a:off x="0" y="310457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50122" y="3290618"/>
          <a:ext cx="454768" cy="454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955013" y="310457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Google eventos</a:t>
          </a:r>
          <a:endParaRPr lang="en-US" sz="1900" kern="1200"/>
        </a:p>
      </dsp:txBody>
      <dsp:txXfrm>
        <a:off x="955013" y="3104576"/>
        <a:ext cx="4696486" cy="826851"/>
      </dsp:txXfrm>
    </dsp:sp>
    <dsp:sp modelId="{E5F3787D-3184-4317-9313-EB8F9C690387}">
      <dsp:nvSpPr>
        <dsp:cNvPr id="0" name=""/>
        <dsp:cNvSpPr/>
      </dsp:nvSpPr>
      <dsp:spPr>
        <a:xfrm>
          <a:off x="0" y="413814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50122" y="4324182"/>
          <a:ext cx="454768" cy="4547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955013" y="413814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955013" y="4138141"/>
        <a:ext cx="4696486" cy="82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28D4E-CAC7-400C-AC29-2564D49B310B}">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4F076-0C62-4081-90CE-E4B43806F655}">
      <dsp:nvSpPr>
        <dsp:cNvPr id="0" name=""/>
        <dsp:cNvSpPr/>
      </dsp:nvSpPr>
      <dsp:spPr>
        <a:xfrm>
          <a:off x="1130976" y="636479"/>
          <a:ext cx="722548" cy="722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D0F8CE-2694-4309-8CE5-FC8EB785043E}">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Chuva</a:t>
          </a:r>
          <a:endParaRPr lang="en-US" sz="1800" kern="1200"/>
        </a:p>
      </dsp:txBody>
      <dsp:txXfrm>
        <a:off x="460038" y="2019644"/>
        <a:ext cx="2064425" cy="720000"/>
      </dsp:txXfrm>
    </dsp:sp>
    <dsp:sp modelId="{1E4848F6-CD56-4429-8003-D3BC04EADD19}">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90376-F099-45D3-80E2-9504AC627ECD}">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5C357-5BE0-402F-AC75-97553D2696F8}">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Risco de alagamento</a:t>
          </a:r>
          <a:endParaRPr lang="en-US" sz="1800" kern="1200"/>
        </a:p>
      </dsp:txBody>
      <dsp:txXfrm>
        <a:off x="2885737" y="2019644"/>
        <a:ext cx="2064425" cy="720000"/>
      </dsp:txXfrm>
    </dsp:sp>
    <dsp:sp modelId="{F9694693-3018-4D89-87D4-4482C697FD6F}">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BAADF-71D7-4A78-95E6-192EB3110DD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631B1E-03C1-4966-915A-A3466DD4C1BB}">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dirty="0"/>
            <a:t>Previsão</a:t>
          </a:r>
          <a:endParaRPr lang="en-US" sz="1800" kern="1200" dirty="0"/>
        </a:p>
      </dsp:txBody>
      <dsp:txXfrm>
        <a:off x="5311437" y="2019644"/>
        <a:ext cx="2064425" cy="720000"/>
      </dsp:txXfrm>
    </dsp:sp>
    <dsp:sp modelId="{1302BB13-9ED2-4098-8F56-6D6E642CF3D8}">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C306C-2E02-42AD-9C30-73DD6511D39F}">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7BD034-879C-4788-BE23-84F4DA86898A}">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Histórico de chuva e temperatura </a:t>
          </a:r>
          <a:endParaRPr lang="en-US" sz="1800" kern="1200"/>
        </a:p>
      </dsp:txBody>
      <dsp:txXfrm>
        <a:off x="7737136" y="2019644"/>
        <a:ext cx="206442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1F2A-B27B-41DB-9617-3F779BD78E5E}">
      <dsp:nvSpPr>
        <dsp:cNvPr id="0" name=""/>
        <dsp:cNvSpPr/>
      </dsp:nvSpPr>
      <dsp:spPr>
        <a:xfrm>
          <a:off x="1027755" y="583793"/>
          <a:ext cx="928991" cy="92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7A68C6-B0F7-45F9-9917-98D583BCC973}">
      <dsp:nvSpPr>
        <dsp:cNvPr id="0" name=""/>
        <dsp:cNvSpPr/>
      </dsp:nvSpPr>
      <dsp:spPr>
        <a:xfrm>
          <a:off x="460038"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Previsão da hora de chegada</a:t>
          </a:r>
          <a:endParaRPr lang="en-US" sz="2400" kern="1200"/>
        </a:p>
      </dsp:txBody>
      <dsp:txXfrm>
        <a:off x="460038" y="1803954"/>
        <a:ext cx="2064425" cy="720000"/>
      </dsp:txXfrm>
    </dsp:sp>
    <dsp:sp modelId="{42807B1D-A2EB-45A2-8B65-0DAB886EEA0B}">
      <dsp:nvSpPr>
        <dsp:cNvPr id="0" name=""/>
        <dsp:cNvSpPr/>
      </dsp:nvSpPr>
      <dsp:spPr>
        <a:xfrm>
          <a:off x="3453454" y="583793"/>
          <a:ext cx="928991" cy="92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BF4304-37FF-4C6A-BA4C-58FAEAA8B140}">
      <dsp:nvSpPr>
        <dsp:cNvPr id="0" name=""/>
        <dsp:cNvSpPr/>
      </dsp:nvSpPr>
      <dsp:spPr>
        <a:xfrm>
          <a:off x="2885737"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Distância</a:t>
          </a:r>
          <a:endParaRPr lang="en-US" sz="2400" kern="1200"/>
        </a:p>
      </dsp:txBody>
      <dsp:txXfrm>
        <a:off x="2885737" y="1803954"/>
        <a:ext cx="2064425" cy="720000"/>
      </dsp:txXfrm>
    </dsp:sp>
    <dsp:sp modelId="{92ABA80A-C8FB-4FA4-990F-2AA8B2068F20}">
      <dsp:nvSpPr>
        <dsp:cNvPr id="0" name=""/>
        <dsp:cNvSpPr/>
      </dsp:nvSpPr>
      <dsp:spPr>
        <a:xfrm>
          <a:off x="5879154" y="583793"/>
          <a:ext cx="928991" cy="928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FA4043-30D2-452F-98FA-65F563078CB0}">
      <dsp:nvSpPr>
        <dsp:cNvPr id="0" name=""/>
        <dsp:cNvSpPr/>
      </dsp:nvSpPr>
      <dsp:spPr>
        <a:xfrm>
          <a:off x="5311437"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Valor do percurso</a:t>
          </a:r>
          <a:endParaRPr lang="en-US" sz="2400" kern="1200"/>
        </a:p>
      </dsp:txBody>
      <dsp:txXfrm>
        <a:off x="5311437" y="1803954"/>
        <a:ext cx="2064425" cy="720000"/>
      </dsp:txXfrm>
    </dsp:sp>
    <dsp:sp modelId="{AEAD0CE5-B882-44D4-9BA0-C0B43DA29996}">
      <dsp:nvSpPr>
        <dsp:cNvPr id="0" name=""/>
        <dsp:cNvSpPr/>
      </dsp:nvSpPr>
      <dsp:spPr>
        <a:xfrm>
          <a:off x="8304853" y="583793"/>
          <a:ext cx="928991" cy="9289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68992-C117-4960-BBC5-EFE609364C49}">
      <dsp:nvSpPr>
        <dsp:cNvPr id="0" name=""/>
        <dsp:cNvSpPr/>
      </dsp:nvSpPr>
      <dsp:spPr>
        <a:xfrm>
          <a:off x="7737136"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Duração do percurso </a:t>
          </a:r>
          <a:endParaRPr lang="en-US" sz="2400" kern="1200"/>
        </a:p>
      </dsp:txBody>
      <dsp:txXfrm>
        <a:off x="7737136" y="1803954"/>
        <a:ext cx="206442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28D4E-CAC7-400C-AC29-2564D49B310B}">
      <dsp:nvSpPr>
        <dsp:cNvPr id="0" name=""/>
        <dsp:cNvSpPr/>
      </dsp:nvSpPr>
      <dsp:spPr>
        <a:xfrm>
          <a:off x="3682786" y="607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4F076-0C62-4081-90CE-E4B43806F655}">
      <dsp:nvSpPr>
        <dsp:cNvPr id="0" name=""/>
        <dsp:cNvSpPr/>
      </dsp:nvSpPr>
      <dsp:spPr>
        <a:xfrm>
          <a:off x="3924099" y="247391"/>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D0F8CE-2694-4309-8CE5-FC8EB785043E}">
      <dsp:nvSpPr>
        <dsp:cNvPr id="0" name=""/>
        <dsp:cNvSpPr/>
      </dsp:nvSpPr>
      <dsp:spPr>
        <a:xfrm>
          <a:off x="3320818" y="1491079"/>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Status das </a:t>
          </a:r>
          <a:r>
            <a:rPr lang="en-US" sz="1600" kern="1200" dirty="0" err="1"/>
            <a:t>linhas</a:t>
          </a:r>
          <a:r>
            <a:rPr lang="en-US" sz="1600" kern="1200" dirty="0"/>
            <a:t> de </a:t>
          </a:r>
          <a:r>
            <a:rPr lang="en-US" sz="1600" kern="1200" dirty="0" err="1"/>
            <a:t>trem</a:t>
          </a:r>
          <a:r>
            <a:rPr lang="en-US" sz="1600" kern="1200" dirty="0"/>
            <a:t> e </a:t>
          </a:r>
          <a:r>
            <a:rPr lang="en-US" sz="1600" kern="1200" dirty="0" err="1"/>
            <a:t>metrô</a:t>
          </a:r>
          <a:endParaRPr lang="en-US" sz="1600" kern="1200" dirty="0"/>
        </a:p>
      </dsp:txBody>
      <dsp:txXfrm>
        <a:off x="3320818" y="1491079"/>
        <a:ext cx="1856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D0CE5-B882-44D4-9BA0-C0B43DA29996}">
      <dsp:nvSpPr>
        <dsp:cNvPr id="0" name=""/>
        <dsp:cNvSpPr/>
      </dsp:nvSpPr>
      <dsp:spPr>
        <a:xfrm>
          <a:off x="3708212" y="105621"/>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68992-C117-4960-BBC5-EFE609364C49}">
      <dsp:nvSpPr>
        <dsp:cNvPr id="0" name=""/>
        <dsp:cNvSpPr/>
      </dsp:nvSpPr>
      <dsp:spPr>
        <a:xfrm>
          <a:off x="3213212" y="11857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Web Scraping</a:t>
          </a:r>
          <a:endParaRPr lang="en-US" sz="2500" kern="1200" dirty="0"/>
        </a:p>
      </dsp:txBody>
      <dsp:txXfrm>
        <a:off x="3213212" y="118574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11/05/2020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30293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223027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12</a:t>
            </a:fld>
            <a:endParaRPr lang="pt-BR"/>
          </a:p>
        </p:txBody>
      </p:sp>
    </p:spTree>
    <p:extLst>
      <p:ext uri="{BB962C8B-B14F-4D97-AF65-F5344CB8AC3E}">
        <p14:creationId xmlns:p14="http://schemas.microsoft.com/office/powerpoint/2010/main" val="3547483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13</a:t>
            </a:fld>
            <a:endParaRPr lang="pt-BR"/>
          </a:p>
        </p:txBody>
      </p:sp>
    </p:spTree>
    <p:extLst>
      <p:ext uri="{BB962C8B-B14F-4D97-AF65-F5344CB8AC3E}">
        <p14:creationId xmlns:p14="http://schemas.microsoft.com/office/powerpoint/2010/main" val="68890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14</a:t>
            </a:fld>
            <a:endParaRPr lang="pt-BR"/>
          </a:p>
        </p:txBody>
      </p:sp>
    </p:spTree>
    <p:extLst>
      <p:ext uri="{BB962C8B-B14F-4D97-AF65-F5344CB8AC3E}">
        <p14:creationId xmlns:p14="http://schemas.microsoft.com/office/powerpoint/2010/main" val="997607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15</a:t>
            </a:fld>
            <a:endParaRPr lang="pt-BR"/>
          </a:p>
        </p:txBody>
      </p:sp>
    </p:spTree>
    <p:extLst>
      <p:ext uri="{BB962C8B-B14F-4D97-AF65-F5344CB8AC3E}">
        <p14:creationId xmlns:p14="http://schemas.microsoft.com/office/powerpoint/2010/main" val="363860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16</a:t>
            </a:fld>
            <a:endParaRPr lang="pt-BR"/>
          </a:p>
        </p:txBody>
      </p:sp>
    </p:spTree>
    <p:extLst>
      <p:ext uri="{BB962C8B-B14F-4D97-AF65-F5344CB8AC3E}">
        <p14:creationId xmlns:p14="http://schemas.microsoft.com/office/powerpoint/2010/main" val="281430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17</a:t>
            </a:fld>
            <a:endParaRPr lang="pt-BR"/>
          </a:p>
        </p:txBody>
      </p:sp>
    </p:spTree>
    <p:extLst>
      <p:ext uri="{BB962C8B-B14F-4D97-AF65-F5344CB8AC3E}">
        <p14:creationId xmlns:p14="http://schemas.microsoft.com/office/powerpoint/2010/main" val="32919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18</a:t>
            </a:fld>
            <a:endParaRPr lang="pt-BR"/>
          </a:p>
        </p:txBody>
      </p:sp>
    </p:spTree>
    <p:extLst>
      <p:ext uri="{BB962C8B-B14F-4D97-AF65-F5344CB8AC3E}">
        <p14:creationId xmlns:p14="http://schemas.microsoft.com/office/powerpoint/2010/main" val="188675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19</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20</a:t>
            </a:fld>
            <a:endParaRPr lang="pt-BR"/>
          </a:p>
        </p:txBody>
      </p:sp>
    </p:spTree>
    <p:extLst>
      <p:ext uri="{BB962C8B-B14F-4D97-AF65-F5344CB8AC3E}">
        <p14:creationId xmlns:p14="http://schemas.microsoft.com/office/powerpoint/2010/main" val="4278861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21</a:t>
            </a:fld>
            <a:endParaRPr lang="pt-BR"/>
          </a:p>
        </p:txBody>
      </p:sp>
    </p:spTree>
    <p:extLst>
      <p:ext uri="{BB962C8B-B14F-4D97-AF65-F5344CB8AC3E}">
        <p14:creationId xmlns:p14="http://schemas.microsoft.com/office/powerpoint/2010/main" val="2908008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22</a:t>
            </a:fld>
            <a:endParaRPr lang="pt-BR"/>
          </a:p>
        </p:txBody>
      </p:sp>
    </p:spTree>
    <p:extLst>
      <p:ext uri="{BB962C8B-B14F-4D97-AF65-F5344CB8AC3E}">
        <p14:creationId xmlns:p14="http://schemas.microsoft.com/office/powerpoint/2010/main" val="274526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23</a:t>
            </a:fld>
            <a:endParaRPr lang="pt-BR"/>
          </a:p>
        </p:txBody>
      </p:sp>
    </p:spTree>
    <p:extLst>
      <p:ext uri="{BB962C8B-B14F-4D97-AF65-F5344CB8AC3E}">
        <p14:creationId xmlns:p14="http://schemas.microsoft.com/office/powerpoint/2010/main" val="407295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24</a:t>
            </a:fld>
            <a:endParaRPr lang="pt-BR"/>
          </a:p>
        </p:txBody>
      </p:sp>
    </p:spTree>
    <p:extLst>
      <p:ext uri="{BB962C8B-B14F-4D97-AF65-F5344CB8AC3E}">
        <p14:creationId xmlns:p14="http://schemas.microsoft.com/office/powerpoint/2010/main" val="2038505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25</a:t>
            </a:fld>
            <a:endParaRPr lang="pt-BR"/>
          </a:p>
        </p:txBody>
      </p:sp>
    </p:spTree>
    <p:extLst>
      <p:ext uri="{BB962C8B-B14F-4D97-AF65-F5344CB8AC3E}">
        <p14:creationId xmlns:p14="http://schemas.microsoft.com/office/powerpoint/2010/main" val="3266776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26</a:t>
            </a:fld>
            <a:endParaRPr lang="pt-BR"/>
          </a:p>
        </p:txBody>
      </p:sp>
    </p:spTree>
    <p:extLst>
      <p:ext uri="{BB962C8B-B14F-4D97-AF65-F5344CB8AC3E}">
        <p14:creationId xmlns:p14="http://schemas.microsoft.com/office/powerpoint/2010/main" val="3145298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27</a:t>
            </a:fld>
            <a:endParaRPr lang="pt-BR"/>
          </a:p>
        </p:txBody>
      </p:sp>
    </p:spTree>
    <p:extLst>
      <p:ext uri="{BB962C8B-B14F-4D97-AF65-F5344CB8AC3E}">
        <p14:creationId xmlns:p14="http://schemas.microsoft.com/office/powerpoint/2010/main" val="55395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28</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29</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30</a:t>
            </a:fld>
            <a:endParaRPr lang="pt-BR"/>
          </a:p>
        </p:txBody>
      </p:sp>
    </p:spTree>
    <p:extLst>
      <p:ext uri="{BB962C8B-B14F-4D97-AF65-F5344CB8AC3E}">
        <p14:creationId xmlns:p14="http://schemas.microsoft.com/office/powerpoint/2010/main" val="84309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18597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98380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5/11/20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5/11/20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5/11/20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5/11/20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sptrans.com.br/desenvolvedor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apiadvisor.climatempo.com.br/"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developers.google.com/maps/documentation/directions/intro?hl=pt-BR"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8" Type="http://schemas.openxmlformats.org/officeDocument/2006/relationships/hyperlink" Target="https://www.diretodostrens.com.br/api/status"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4" name="Rectangle 8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3000" dirty="0" err="1">
                <a:solidFill>
                  <a:srgbClr val="FFFFFF"/>
                </a:solidFill>
              </a:rPr>
              <a:t>Deep</a:t>
            </a:r>
            <a:r>
              <a:rPr lang="pt-BR" sz="3000" dirty="0">
                <a:solidFill>
                  <a:srgbClr val="FFFFFF"/>
                </a:solidFill>
              </a:rPr>
              <a:t> Learning e Redes Neurais</a:t>
            </a:r>
          </a:p>
        </p:txBody>
      </p:sp>
      <p:sp>
        <p:nvSpPr>
          <p:cNvPr id="1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5241755" y="362791"/>
            <a:ext cx="6797845" cy="6700837"/>
          </a:xfrm>
        </p:spPr>
        <p:txBody>
          <a:bodyPr anchor="ctr">
            <a:normAutofit/>
          </a:bodyPr>
          <a:lstStyle/>
          <a:p>
            <a:pPr lvl="0">
              <a:lnSpc>
                <a:spcPct val="90000"/>
              </a:lnSpc>
            </a:pPr>
            <a:r>
              <a:rPr lang="pt-BR" dirty="0"/>
              <a:t>1943 - O matemático Walter </a:t>
            </a:r>
            <a:r>
              <a:rPr lang="pt-BR" dirty="0" err="1"/>
              <a:t>Pitts</a:t>
            </a:r>
            <a:r>
              <a:rPr lang="pt-BR" dirty="0"/>
              <a:t> e o </a:t>
            </a:r>
            <a:r>
              <a:rPr lang="pt-BR" dirty="0" err="1"/>
              <a:t>neurofisiologista</a:t>
            </a:r>
            <a:r>
              <a:rPr lang="pt-BR" dirty="0"/>
              <a:t> Warren </a:t>
            </a:r>
            <a:r>
              <a:rPr lang="pt-BR" dirty="0" err="1"/>
              <a:t>McCulloch</a:t>
            </a:r>
            <a:r>
              <a:rPr lang="pt-BR" dirty="0"/>
              <a:t>, baseando-se em pesquisas do cérebro humano, modelaram o primeiro modelo computacional a partir de circuitos elétricos.</a:t>
            </a:r>
          </a:p>
          <a:p>
            <a:pPr lvl="0">
              <a:lnSpc>
                <a:spcPct val="90000"/>
              </a:lnSpc>
            </a:pPr>
            <a:r>
              <a:rPr lang="pt-BR" dirty="0"/>
              <a:t>Apesar das descobertas e estudos nas décadas entre 40 a 80, devido à limitação computacional existente na época, o aprimoramento das redes neurais foi severamente impactado até 1981.</a:t>
            </a:r>
          </a:p>
          <a:p>
            <a:pPr lvl="0">
              <a:lnSpc>
                <a:spcPct val="90000"/>
              </a:lnSpc>
            </a:pPr>
            <a:r>
              <a:rPr lang="pt-BR" dirty="0"/>
              <a:t>1999 - Os computadores começaram a ganhar poder de processamento, viabilizando a implementação de redes neurais mais eficientes</a:t>
            </a:r>
          </a:p>
          <a:p>
            <a:pPr lvl="0">
              <a:lnSpc>
                <a:spcPct val="90000"/>
              </a:lnSpc>
            </a:pPr>
            <a:r>
              <a:rPr lang="pt-BR" dirty="0"/>
              <a:t>2012 - O algoritmo de aprendizagem profunda do Google foi capaz de identificar gatos. </a:t>
            </a:r>
          </a:p>
          <a:p>
            <a:pPr lvl="0">
              <a:lnSpc>
                <a:spcPct val="90000"/>
              </a:lnSpc>
            </a:pPr>
            <a:r>
              <a:rPr lang="pt-BR" dirty="0"/>
              <a:t>2014 - O </a:t>
            </a:r>
            <a:r>
              <a:rPr lang="pt-BR" dirty="0" err="1"/>
              <a:t>Facebook</a:t>
            </a:r>
            <a:r>
              <a:rPr lang="pt-BR" dirty="0"/>
              <a:t> implementou a </a:t>
            </a:r>
            <a:r>
              <a:rPr lang="pt-BR" dirty="0" err="1"/>
              <a:t>DeepFace</a:t>
            </a:r>
            <a:r>
              <a:rPr lang="pt-BR" dirty="0"/>
              <a:t>, tecnologia capaz de marcar automaticamente os rostos dos usuários da rede social em fotografias.</a:t>
            </a:r>
          </a:p>
          <a:p>
            <a:pPr lvl="0">
              <a:lnSpc>
                <a:spcPct val="90000"/>
              </a:lnSpc>
            </a:pPr>
            <a:r>
              <a:rPr lang="pt-BR" dirty="0"/>
              <a:t>2016 - O algoritmo do Google </a:t>
            </a:r>
            <a:r>
              <a:rPr lang="pt-BR" dirty="0" err="1"/>
              <a:t>AlphaGo</a:t>
            </a:r>
            <a:r>
              <a:rPr lang="pt-BR" dirty="0"/>
              <a:t> mapeou o jogo de tabuleiro Go e ganhou de Lee </a:t>
            </a:r>
            <a:r>
              <a:rPr lang="pt-BR" dirty="0" err="1"/>
              <a:t>Sedol</a:t>
            </a:r>
            <a:r>
              <a:rPr lang="pt-BR" dirty="0"/>
              <a:t> em um torneio em Seul, que à época tinha sido campeão mundial de Go 18 vezes.</a:t>
            </a:r>
          </a:p>
          <a:p>
            <a:pPr lvl="0">
              <a:lnSpc>
                <a:spcPct val="90000"/>
              </a:lnSpc>
            </a:pPr>
            <a:endParaRPr lang="pt-BR" dirty="0"/>
          </a:p>
        </p:txBody>
      </p:sp>
    </p:spTree>
    <p:extLst>
      <p:ext uri="{BB962C8B-B14F-4D97-AF65-F5344CB8AC3E}">
        <p14:creationId xmlns:p14="http://schemas.microsoft.com/office/powerpoint/2010/main" val="28906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1" name="Rectangle 7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a:effectLst/>
              </a:rPr>
              <a:t>Redes neurais</a:t>
            </a:r>
          </a:p>
        </p:txBody>
      </p:sp>
      <p:pic>
        <p:nvPicPr>
          <p:cNvPr id="1026" name="Picture 2">
            <a:extLst>
              <a:ext uri="{FF2B5EF4-FFF2-40B4-BE49-F238E27FC236}">
                <a16:creationId xmlns:a16="http://schemas.microsoft.com/office/drawing/2014/main" id="{B14914E2-79AC-F343-A97B-D81D7D08E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6004" y="1048286"/>
            <a:ext cx="4297680" cy="238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CBF1E-BC4E-A34F-A6F4-4AF7C538E9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8316" y="1048286"/>
            <a:ext cx="4779172" cy="21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4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p:txBody>
          <a:bodyPr/>
          <a:lstStyle/>
          <a:p>
            <a:r>
              <a:rPr lang="pt-BR" dirty="0"/>
              <a:t>Câmeras(</a:t>
            </a:r>
            <a:r>
              <a:rPr lang="pt-BR" dirty="0" err="1"/>
              <a:t>luca</a:t>
            </a:r>
            <a:r>
              <a:rPr lang="pt-BR" dirty="0"/>
              <a:t>)</a:t>
            </a:r>
            <a:endParaRPr lang="pt-BR" b="1" dirty="0">
              <a:effectLst/>
            </a:endParaRPr>
          </a:p>
        </p:txBody>
      </p:sp>
    </p:spTree>
    <p:extLst>
      <p:ext uri="{BB962C8B-B14F-4D97-AF65-F5344CB8AC3E}">
        <p14:creationId xmlns:p14="http://schemas.microsoft.com/office/powerpoint/2010/main" val="323723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pt-BR" dirty="0"/>
              <a:t>Análise de Dados  1º fase</a:t>
            </a:r>
            <a:endParaRPr lang="pt-BR" b="1" dirty="0">
              <a:effectLst/>
            </a:endParaRPr>
          </a:p>
        </p:txBody>
      </p:sp>
      <p:sp>
        <p:nvSpPr>
          <p:cNvPr id="47"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804672" y="2858703"/>
            <a:ext cx="4475892" cy="3042547"/>
          </a:xfrm>
        </p:spPr>
        <p:txBody>
          <a:bodyPr>
            <a:normAutofit/>
          </a:bodyPr>
          <a:lstStyle/>
          <a:p>
            <a:pPr>
              <a:lnSpc>
                <a:spcPct val="90000"/>
              </a:lnSpc>
            </a:pPr>
            <a:r>
              <a:rPr lang="pt-BR" b="1" dirty="0">
                <a:solidFill>
                  <a:srgbClr val="FFFFFF"/>
                </a:solidFill>
              </a:rPr>
              <a:t>A Universidade de Villanova separa a análise de dados em três estágios. O primeiro deles seria o início do que chamamos de Business </a:t>
            </a:r>
            <a:r>
              <a:rPr lang="pt-BR" b="1">
                <a:solidFill>
                  <a:srgbClr val="FFFFFF"/>
                </a:solidFill>
              </a:rPr>
              <a:t>Intelligence</a:t>
            </a:r>
            <a:r>
              <a:rPr lang="pt-BR" b="1" dirty="0">
                <a:solidFill>
                  <a:srgbClr val="FFFFFF"/>
                </a:solidFill>
              </a:rPr>
              <a:t>, que surgiu por volta de 1950 como uma forma de processar pequenas quantidades de informações estruturadas.</a:t>
            </a:r>
          </a:p>
          <a:p>
            <a:pPr>
              <a:lnSpc>
                <a:spcPct val="90000"/>
              </a:lnSpc>
            </a:pPr>
            <a:r>
              <a:rPr lang="pt-BR" b="1" dirty="0">
                <a:solidFill>
                  <a:srgbClr val="FFFFFF"/>
                </a:solidFill>
              </a:rPr>
              <a:t>O fim do primeiro estágio se deu pelo aumento exponencial de dados sendo produzidos diariamente</a:t>
            </a:r>
            <a:endParaRPr lang="pt-BR" dirty="0">
              <a:solidFill>
                <a:srgbClr val="FFFFFF"/>
              </a:solidFill>
            </a:endParaRPr>
          </a:p>
        </p:txBody>
      </p:sp>
      <p:sp>
        <p:nvSpPr>
          <p:cNvPr id="56" name="Rectangle 55">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 com fundo preto&#10;&#10;Descrição gerada automaticamente">
            <a:extLst>
              <a:ext uri="{FF2B5EF4-FFF2-40B4-BE49-F238E27FC236}">
                <a16:creationId xmlns:a16="http://schemas.microsoft.com/office/drawing/2014/main" id="{0D1BE61A-C491-2147-804F-28C203F69C72}"/>
              </a:ext>
            </a:extLst>
          </p:cNvPr>
          <p:cNvPicPr>
            <a:picLocks noChangeAspect="1"/>
          </p:cNvPicPr>
          <p:nvPr/>
        </p:nvPicPr>
        <p:blipFill>
          <a:blip r:embed="rId3"/>
          <a:stretch>
            <a:fillRect/>
          </a:stretch>
        </p:blipFill>
        <p:spPr>
          <a:xfrm>
            <a:off x="6876062" y="806358"/>
            <a:ext cx="4511266" cy="4928616"/>
          </a:xfrm>
          <a:prstGeom prst="rect">
            <a:avLst/>
          </a:prstGeom>
        </p:spPr>
      </p:pic>
    </p:spTree>
    <p:extLst>
      <p:ext uri="{BB962C8B-B14F-4D97-AF65-F5344CB8AC3E}">
        <p14:creationId xmlns:p14="http://schemas.microsoft.com/office/powerpoint/2010/main" val="85305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2º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err="1">
                <a:solidFill>
                  <a:schemeClr val="bg1"/>
                </a:solidFill>
              </a:rPr>
              <a:t>Analytics</a:t>
            </a:r>
            <a:r>
              <a:rPr lang="pt-BR" sz="2000" dirty="0">
                <a:solidFill>
                  <a:schemeClr val="bg1"/>
                </a:solidFill>
              </a:rPr>
              <a:t> 2.0, que trouxe alternativas como </a:t>
            </a:r>
            <a:r>
              <a:rPr lang="pt-BR" sz="2000" dirty="0" err="1">
                <a:solidFill>
                  <a:schemeClr val="bg1"/>
                </a:solidFill>
              </a:rPr>
              <a:t>Hadoop</a:t>
            </a:r>
            <a:r>
              <a:rPr lang="pt-BR" sz="2000" dirty="0">
                <a:solidFill>
                  <a:schemeClr val="bg1"/>
                </a:solidFill>
              </a:rPr>
              <a:t>, que pode processar essas grandes massas de dados, e o </a:t>
            </a:r>
            <a:r>
              <a:rPr lang="pt-BR" sz="2000" dirty="0" err="1">
                <a:solidFill>
                  <a:schemeClr val="bg1"/>
                </a:solidFill>
              </a:rPr>
              <a:t>NoSQL</a:t>
            </a:r>
            <a:r>
              <a:rPr lang="pt-BR" sz="2000" dirty="0">
                <a:solidFill>
                  <a:schemeClr val="bg1"/>
                </a:solidFill>
              </a:rPr>
              <a:t>, que permite armazenar toda a informação de forma mais eficiente que os bancos de dados relacionais faziam até então. Além disso, cada vez mais se fez necessário um conhecimento tecnológico para fazer essas análises, quando até então bastava o conhecimento de métodos estatísticos.</a:t>
            </a:r>
          </a:p>
          <a:p>
            <a:endParaRPr lang="pt-BR" sz="2000" dirty="0">
              <a:solidFill>
                <a:schemeClr val="bg1"/>
              </a:solidFill>
            </a:endParaRPr>
          </a:p>
        </p:txBody>
      </p:sp>
    </p:spTree>
    <p:extLst>
      <p:ext uri="{BB962C8B-B14F-4D97-AF65-F5344CB8AC3E}">
        <p14:creationId xmlns:p14="http://schemas.microsoft.com/office/powerpoint/2010/main" val="423499801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3º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Hoje em dia, muitos especialistas dizem que chegamos a um terceiro estágio, o </a:t>
            </a:r>
            <a:r>
              <a:rPr lang="pt-BR" sz="2000" dirty="0" err="1">
                <a:solidFill>
                  <a:schemeClr val="bg1"/>
                </a:solidFill>
              </a:rPr>
              <a:t>Analytics</a:t>
            </a:r>
            <a:r>
              <a:rPr lang="pt-BR" sz="2000" dirty="0">
                <a:solidFill>
                  <a:schemeClr val="bg1"/>
                </a:solidFill>
              </a:rPr>
              <a:t> 3.0, onde esses dados que são produzidos a qualquer momento podem ser usados como moeda de troca entre consumidor e fornecedor.</a:t>
            </a: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22603102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a:solidFill>
                  <a:schemeClr val="tx1"/>
                </a:solidFill>
              </a:rPr>
              <a:t>Análise de Dados</a:t>
            </a:r>
            <a:endParaRPr lang="pt-BR" sz="2400" b="1">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 Alguns resultados dessas análises podem ter um efeito contrário do que era pretendido no início. Caso a análise não seja feita com atenção, verificando sempre quem está sendo atingido, ela pode levar a alguns atritos e desgastar a imagem de quem usa essas informações.</a:t>
            </a:r>
          </a:p>
          <a:p>
            <a:pPr marL="0" indent="0">
              <a:buNone/>
            </a:pPr>
            <a:br>
              <a:rPr lang="pt-BR" sz="2000" dirty="0">
                <a:solidFill>
                  <a:schemeClr val="bg1"/>
                </a:solidFill>
              </a:rPr>
            </a:b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191530498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5E5A1-09EE-4EE7-B74E-F5925399D4AD}"/>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700089"/>
            <a:ext cx="4804931" cy="5715000"/>
          </a:xfrm>
        </p:spPr>
        <p:txBody>
          <a:bodyPr anchor="ctr">
            <a:normAutofit/>
          </a:bodyPr>
          <a:lstStyle/>
          <a:p>
            <a:r>
              <a:rPr lang="pt-BR" dirty="0"/>
              <a:t>De acordo com a informação exposta em uma publicação feita em 2017 pela Escola de Negócios da Universidade de Indiana, era previsto um crescimento de 30% entre 2014 e 2015 de </a:t>
            </a:r>
            <a:r>
              <a:rPr lang="pt-BR" sz="2000" dirty="0"/>
              <a:t>aparelhos</a:t>
            </a:r>
            <a:r>
              <a:rPr lang="pt-BR" dirty="0"/>
              <a:t> conectados e dispositivos de </a:t>
            </a:r>
            <a:r>
              <a:rPr lang="pt-BR" dirty="0" err="1"/>
              <a:t>IoT</a:t>
            </a:r>
            <a:r>
              <a:rPr lang="pt-BR" dirty="0"/>
              <a:t>. Estes aparelhos geram uma quantidade enorme de dados valiosos para quem tiver interesse de processá-los.</a:t>
            </a:r>
          </a:p>
          <a:p>
            <a:r>
              <a:rPr lang="pt-BR" dirty="0"/>
              <a:t>Esse cenário hoje não é diferente para o setor de transporte público, com a prefeitura de Santo André capturando dados em tempo real da sua frota de ônibus, informações como bilhetagem, velocidade e paradas dos veículos.</a:t>
            </a:r>
          </a:p>
          <a:p>
            <a:endParaRPr lang="pt-BR" dirty="0"/>
          </a:p>
        </p:txBody>
      </p:sp>
    </p:spTree>
    <p:extLst>
      <p:ext uri="{BB962C8B-B14F-4D97-AF65-F5344CB8AC3E}">
        <p14:creationId xmlns:p14="http://schemas.microsoft.com/office/powerpoint/2010/main" val="332547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28BC8-7445-4F5A-8054-11C11B130840}"/>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Um exemplo de uso prático desses dados foi publicado em um artigo da IEE, para a Conferência Internacional da Logística e Transporte Avançado. Em uma colaboração entre a IBM e o Conselho da Cidade de Dublin foi realizado um projeto de cidade inteligente entre 2010 e 2013.</a:t>
            </a:r>
          </a:p>
          <a:p>
            <a:r>
              <a:rPr lang="pt-BR" sz="2000" dirty="0"/>
              <a:t>Com toda essa informação processada, a cidade teve uma maior capacidade de monitorar o seu sistema de transporte público, diminuindo o tempo para uma tomada de decisão.</a:t>
            </a:r>
          </a:p>
        </p:txBody>
      </p:sp>
    </p:spTree>
    <p:extLst>
      <p:ext uri="{BB962C8B-B14F-4D97-AF65-F5344CB8AC3E}">
        <p14:creationId xmlns:p14="http://schemas.microsoft.com/office/powerpoint/2010/main" val="181548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lnSpcReduction="10000"/>
          </a:bodyPr>
          <a:lstStyle/>
          <a:p>
            <a:r>
              <a:rPr lang="pt-BR" sz="2000" dirty="0"/>
              <a:t>Outro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BDA64-150B-E942-892C-2162BBC48D02}"/>
              </a:ext>
            </a:extLst>
          </p:cNvPr>
          <p:cNvSpPr>
            <a:spLocks noGrp="1"/>
          </p:cNvSpPr>
          <p:nvPr>
            <p:ph type="title"/>
          </p:nvPr>
        </p:nvSpPr>
        <p:spPr/>
        <p:txBody>
          <a:bodyPr/>
          <a:lstStyle/>
          <a:p>
            <a:r>
              <a:rPr lang="pt-BR" dirty="0" err="1"/>
              <a:t>sa-trans</a:t>
            </a:r>
            <a:endParaRPr lang="pt-BR" dirty="0"/>
          </a:p>
        </p:txBody>
      </p:sp>
      <p:grpSp>
        <p:nvGrpSpPr>
          <p:cNvPr id="6" name="Agrupar 5">
            <a:extLst>
              <a:ext uri="{FF2B5EF4-FFF2-40B4-BE49-F238E27FC236}">
                <a16:creationId xmlns:a16="http://schemas.microsoft.com/office/drawing/2014/main" id="{745793BB-6319-C04A-B0B9-9F08D1C88C2D}"/>
              </a:ext>
            </a:extLst>
          </p:cNvPr>
          <p:cNvGrpSpPr/>
          <p:nvPr/>
        </p:nvGrpSpPr>
        <p:grpSpPr>
          <a:xfrm>
            <a:off x="940445" y="3428998"/>
            <a:ext cx="10311110" cy="931206"/>
            <a:chOff x="1313917" y="3424763"/>
            <a:chExt cx="9911599" cy="821137"/>
          </a:xfrm>
        </p:grpSpPr>
        <p:sp>
          <p:nvSpPr>
            <p:cNvPr id="7" name="Retângulo Arredondado em um Canto Diagonal 6">
              <a:extLst>
                <a:ext uri="{FF2B5EF4-FFF2-40B4-BE49-F238E27FC236}">
                  <a16:creationId xmlns:a16="http://schemas.microsoft.com/office/drawing/2014/main" id="{D6DEE1DA-B38B-944D-A094-6BDC4F0FAD40}"/>
                </a:ext>
              </a:extLst>
            </p:cNvPr>
            <p:cNvSpPr/>
            <p:nvPr/>
          </p:nvSpPr>
          <p:spPr>
            <a:xfrm>
              <a:off x="1572190" y="3424764"/>
              <a:ext cx="777392"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Forma Livre 7">
              <a:extLst>
                <a:ext uri="{FF2B5EF4-FFF2-40B4-BE49-F238E27FC236}">
                  <a16:creationId xmlns:a16="http://schemas.microsoft.com/office/drawing/2014/main" id="{9782B0CB-4DEF-AB43-B61E-FBF945EC058C}"/>
                </a:ext>
              </a:extLst>
            </p:cNvPr>
            <p:cNvSpPr/>
            <p:nvPr/>
          </p:nvSpPr>
          <p:spPr>
            <a:xfrm>
              <a:off x="1313917" y="3707561"/>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LINHAS</a:t>
              </a:r>
            </a:p>
          </p:txBody>
        </p:sp>
        <p:sp>
          <p:nvSpPr>
            <p:cNvPr id="9" name="Retângulo Arredondado em um Canto Diagonal 8">
              <a:extLst>
                <a:ext uri="{FF2B5EF4-FFF2-40B4-BE49-F238E27FC236}">
                  <a16:creationId xmlns:a16="http://schemas.microsoft.com/office/drawing/2014/main" id="{3F064C0E-8876-AB4A-9F30-BE8327E9B7B8}"/>
                </a:ext>
              </a:extLst>
            </p:cNvPr>
            <p:cNvSpPr/>
            <p:nvPr/>
          </p:nvSpPr>
          <p:spPr>
            <a:xfrm>
              <a:off x="2716768" y="3424764"/>
              <a:ext cx="901647"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Forma Livre 9">
              <a:extLst>
                <a:ext uri="{FF2B5EF4-FFF2-40B4-BE49-F238E27FC236}">
                  <a16:creationId xmlns:a16="http://schemas.microsoft.com/office/drawing/2014/main" id="{0FB74D9A-4041-2E44-9A46-FEB208455262}"/>
                </a:ext>
              </a:extLst>
            </p:cNvPr>
            <p:cNvSpPr/>
            <p:nvPr/>
          </p:nvSpPr>
          <p:spPr>
            <a:xfrm>
              <a:off x="2549648" y="3708443"/>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PARADAS</a:t>
              </a:r>
            </a:p>
          </p:txBody>
        </p:sp>
        <p:sp>
          <p:nvSpPr>
            <p:cNvPr id="11" name="Retângulo Arredondado em um Canto Diagonal 10">
              <a:extLst>
                <a:ext uri="{FF2B5EF4-FFF2-40B4-BE49-F238E27FC236}">
                  <a16:creationId xmlns:a16="http://schemas.microsoft.com/office/drawing/2014/main" id="{08A2E5F3-0005-F749-B7FF-F1F0CCCCE0F7}"/>
                </a:ext>
              </a:extLst>
            </p:cNvPr>
            <p:cNvSpPr/>
            <p:nvPr/>
          </p:nvSpPr>
          <p:spPr>
            <a:xfrm>
              <a:off x="3961357" y="3424764"/>
              <a:ext cx="1284175"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2" name="Forma Livre 11">
              <a:extLst>
                <a:ext uri="{FF2B5EF4-FFF2-40B4-BE49-F238E27FC236}">
                  <a16:creationId xmlns:a16="http://schemas.microsoft.com/office/drawing/2014/main" id="{8D380851-7571-3E49-A471-204E69D27C58}"/>
                </a:ext>
              </a:extLst>
            </p:cNvPr>
            <p:cNvSpPr/>
            <p:nvPr/>
          </p:nvSpPr>
          <p:spPr>
            <a:xfrm>
              <a:off x="3971118" y="373613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CORREDORES</a:t>
              </a:r>
              <a:endParaRPr lang="en-US" sz="1500" kern="1200" dirty="0"/>
            </a:p>
          </p:txBody>
        </p:sp>
        <p:sp>
          <p:nvSpPr>
            <p:cNvPr id="13" name="Retângulo Arredondado em um Canto Diagonal 12">
              <a:extLst>
                <a:ext uri="{FF2B5EF4-FFF2-40B4-BE49-F238E27FC236}">
                  <a16:creationId xmlns:a16="http://schemas.microsoft.com/office/drawing/2014/main" id="{BFEDAA56-2C5E-4D43-B75C-45AE78F77C3B}"/>
                </a:ext>
              </a:extLst>
            </p:cNvPr>
            <p:cNvSpPr/>
            <p:nvPr/>
          </p:nvSpPr>
          <p:spPr>
            <a:xfrm>
              <a:off x="5412116" y="3424763"/>
              <a:ext cx="127132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4" name="Forma Livre 13">
              <a:extLst>
                <a:ext uri="{FF2B5EF4-FFF2-40B4-BE49-F238E27FC236}">
                  <a16:creationId xmlns:a16="http://schemas.microsoft.com/office/drawing/2014/main" id="{48BE3E44-7168-A541-BBED-9628D8906F53}"/>
                </a:ext>
              </a:extLst>
            </p:cNvPr>
            <p:cNvSpPr/>
            <p:nvPr/>
          </p:nvSpPr>
          <p:spPr>
            <a:xfrm>
              <a:off x="5376178"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dirty="0"/>
                <a:t>Imagens das câmeras</a:t>
              </a:r>
              <a:endParaRPr lang="en-US" sz="1500" kern="1200" dirty="0"/>
            </a:p>
          </p:txBody>
        </p:sp>
        <p:sp>
          <p:nvSpPr>
            <p:cNvPr id="15" name="Retângulo Arredondado em um Canto Diagonal 14">
              <a:extLst>
                <a:ext uri="{FF2B5EF4-FFF2-40B4-BE49-F238E27FC236}">
                  <a16:creationId xmlns:a16="http://schemas.microsoft.com/office/drawing/2014/main" id="{BF6C9213-F659-8147-8291-65D1C2F9CA09}"/>
                </a:ext>
              </a:extLst>
            </p:cNvPr>
            <p:cNvSpPr/>
            <p:nvPr/>
          </p:nvSpPr>
          <p:spPr>
            <a:xfrm>
              <a:off x="6797648" y="3424764"/>
              <a:ext cx="14605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6" name="Forma Livre 15">
              <a:extLst>
                <a:ext uri="{FF2B5EF4-FFF2-40B4-BE49-F238E27FC236}">
                  <a16:creationId xmlns:a16="http://schemas.microsoft.com/office/drawing/2014/main" id="{575A85B5-959B-E642-8179-FF29CAA5B503}"/>
                </a:ext>
              </a:extLst>
            </p:cNvPr>
            <p:cNvSpPr/>
            <p:nvPr/>
          </p:nvSpPr>
          <p:spPr>
            <a:xfrm>
              <a:off x="6884790"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POSIÇÃO DOS VEÍCULOS</a:t>
              </a:r>
            </a:p>
          </p:txBody>
        </p:sp>
        <p:sp>
          <p:nvSpPr>
            <p:cNvPr id="17" name="Retângulo Arredondado em um Canto Diagonal 16">
              <a:extLst>
                <a:ext uri="{FF2B5EF4-FFF2-40B4-BE49-F238E27FC236}">
                  <a16:creationId xmlns:a16="http://schemas.microsoft.com/office/drawing/2014/main" id="{8028FEF0-9212-7342-BAC5-263B572008F9}"/>
                </a:ext>
              </a:extLst>
            </p:cNvPr>
            <p:cNvSpPr/>
            <p:nvPr/>
          </p:nvSpPr>
          <p:spPr>
            <a:xfrm>
              <a:off x="8424756" y="3424764"/>
              <a:ext cx="13033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8" name="Forma Livre 17">
              <a:extLst>
                <a:ext uri="{FF2B5EF4-FFF2-40B4-BE49-F238E27FC236}">
                  <a16:creationId xmlns:a16="http://schemas.microsoft.com/office/drawing/2014/main" id="{32823BD8-86A2-8647-AE1C-0EF1070412D1}"/>
                </a:ext>
              </a:extLst>
            </p:cNvPr>
            <p:cNvSpPr/>
            <p:nvPr/>
          </p:nvSpPr>
          <p:spPr>
            <a:xfrm>
              <a:off x="8424755"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PREVISÃO DE CHEGADA</a:t>
              </a:r>
            </a:p>
          </p:txBody>
        </p:sp>
        <p:sp>
          <p:nvSpPr>
            <p:cNvPr id="19" name="Retângulo Arredondado em um Canto Diagonal 18">
              <a:extLst>
                <a:ext uri="{FF2B5EF4-FFF2-40B4-BE49-F238E27FC236}">
                  <a16:creationId xmlns:a16="http://schemas.microsoft.com/office/drawing/2014/main" id="{4DAA20BF-F34B-B242-8C39-D7883E1B4D56}"/>
                </a:ext>
              </a:extLst>
            </p:cNvPr>
            <p:cNvSpPr/>
            <p:nvPr/>
          </p:nvSpPr>
          <p:spPr>
            <a:xfrm>
              <a:off x="9960863" y="3424764"/>
              <a:ext cx="126465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0" name="Forma Livre 19">
              <a:extLst>
                <a:ext uri="{FF2B5EF4-FFF2-40B4-BE49-F238E27FC236}">
                  <a16:creationId xmlns:a16="http://schemas.microsoft.com/office/drawing/2014/main" id="{0F8DF521-3E21-6D4E-A34D-1688C66244AC}"/>
                </a:ext>
              </a:extLst>
            </p:cNvPr>
            <p:cNvSpPr/>
            <p:nvPr/>
          </p:nvSpPr>
          <p:spPr>
            <a:xfrm>
              <a:off x="9951102"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VEÍCULOS NAS VIAS</a:t>
              </a:r>
            </a:p>
          </p:txBody>
        </p:sp>
      </p:grpSp>
    </p:spTree>
    <p:extLst>
      <p:ext uri="{BB962C8B-B14F-4D97-AF65-F5344CB8AC3E}">
        <p14:creationId xmlns:p14="http://schemas.microsoft.com/office/powerpoint/2010/main" val="137833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a:solidFill>
                  <a:srgbClr val="FFFFFF"/>
                </a:solidFill>
              </a:rPr>
              <a:t>API’s</a:t>
            </a:r>
          </a:p>
        </p:txBody>
      </p:sp>
      <p:graphicFrame>
        <p:nvGraphicFramePr>
          <p:cNvPr id="5" name="Espaço Reservado para Conteúdo 2">
            <a:extLst>
              <a:ext uri="{FF2B5EF4-FFF2-40B4-BE49-F238E27FC236}">
                <a16:creationId xmlns:a16="http://schemas.microsoft.com/office/drawing/2014/main" id="{D5518F54-609F-450B-9F11-EB07E1C92DCD}"/>
              </a:ext>
            </a:extLst>
          </p:cNvPr>
          <p:cNvGraphicFramePr>
            <a:graphicFrameLocks noGrp="1"/>
          </p:cNvGraphicFramePr>
          <p:nvPr>
            <p:ph idx="1"/>
            <p:extLst>
              <p:ext uri="{D42A27DB-BD31-4B8C-83A1-F6EECF244321}">
                <p14:modId xmlns:p14="http://schemas.microsoft.com/office/powerpoint/2010/main" val="574665960"/>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715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dirty="0"/>
              <a:t>SP-TRANS</a:t>
            </a:r>
          </a:p>
        </p:txBody>
      </p:sp>
      <p:grpSp>
        <p:nvGrpSpPr>
          <p:cNvPr id="41" name="Agrupar 40">
            <a:extLst>
              <a:ext uri="{FF2B5EF4-FFF2-40B4-BE49-F238E27FC236}">
                <a16:creationId xmlns:a16="http://schemas.microsoft.com/office/drawing/2014/main" id="{0A965726-7E39-364F-86E9-B2B9173DB8F0}"/>
              </a:ext>
            </a:extLst>
          </p:cNvPr>
          <p:cNvGrpSpPr/>
          <p:nvPr/>
        </p:nvGrpSpPr>
        <p:grpSpPr>
          <a:xfrm>
            <a:off x="940445" y="3429000"/>
            <a:ext cx="10311110" cy="931205"/>
            <a:chOff x="1313917" y="3424764"/>
            <a:chExt cx="9911599" cy="821136"/>
          </a:xfrm>
        </p:grpSpPr>
        <p:sp>
          <p:nvSpPr>
            <p:cNvPr id="42" name="Retângulo Arredondado em um Canto Diagonal 41">
              <a:extLst>
                <a:ext uri="{FF2B5EF4-FFF2-40B4-BE49-F238E27FC236}">
                  <a16:creationId xmlns:a16="http://schemas.microsoft.com/office/drawing/2014/main" id="{A4EE3285-2D52-2041-BCD2-9812C7D52C71}"/>
                </a:ext>
              </a:extLst>
            </p:cNvPr>
            <p:cNvSpPr/>
            <p:nvPr/>
          </p:nvSpPr>
          <p:spPr>
            <a:xfrm>
              <a:off x="1572190" y="3424764"/>
              <a:ext cx="777392"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3" name="Forma Livre 42">
              <a:extLst>
                <a:ext uri="{FF2B5EF4-FFF2-40B4-BE49-F238E27FC236}">
                  <a16:creationId xmlns:a16="http://schemas.microsoft.com/office/drawing/2014/main" id="{B7668F68-6174-ED47-A17D-378B90CC3875}"/>
                </a:ext>
              </a:extLst>
            </p:cNvPr>
            <p:cNvSpPr/>
            <p:nvPr/>
          </p:nvSpPr>
          <p:spPr>
            <a:xfrm>
              <a:off x="1313917" y="3707561"/>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LINHAS</a:t>
              </a:r>
            </a:p>
          </p:txBody>
        </p:sp>
        <p:sp>
          <p:nvSpPr>
            <p:cNvPr id="44" name="Retângulo Arredondado em um Canto Diagonal 43">
              <a:extLst>
                <a:ext uri="{FF2B5EF4-FFF2-40B4-BE49-F238E27FC236}">
                  <a16:creationId xmlns:a16="http://schemas.microsoft.com/office/drawing/2014/main" id="{ED99EFBE-035F-9A42-8379-0DF6F228B8F8}"/>
                </a:ext>
              </a:extLst>
            </p:cNvPr>
            <p:cNvSpPr/>
            <p:nvPr/>
          </p:nvSpPr>
          <p:spPr>
            <a:xfrm>
              <a:off x="2716768" y="3424764"/>
              <a:ext cx="901647"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45" name="Forma Livre 44">
              <a:extLst>
                <a:ext uri="{FF2B5EF4-FFF2-40B4-BE49-F238E27FC236}">
                  <a16:creationId xmlns:a16="http://schemas.microsoft.com/office/drawing/2014/main" id="{5C36A5D0-3BBD-A24F-B543-6DA208CC2018}"/>
                </a:ext>
              </a:extLst>
            </p:cNvPr>
            <p:cNvSpPr/>
            <p:nvPr/>
          </p:nvSpPr>
          <p:spPr>
            <a:xfrm>
              <a:off x="2549648" y="3708443"/>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PARADAS</a:t>
              </a:r>
            </a:p>
          </p:txBody>
        </p:sp>
        <p:sp>
          <p:nvSpPr>
            <p:cNvPr id="46" name="Retângulo Arredondado em um Canto Diagonal 45">
              <a:extLst>
                <a:ext uri="{FF2B5EF4-FFF2-40B4-BE49-F238E27FC236}">
                  <a16:creationId xmlns:a16="http://schemas.microsoft.com/office/drawing/2014/main" id="{7F363521-C624-F949-B3FA-19C28A3D6A46}"/>
                </a:ext>
              </a:extLst>
            </p:cNvPr>
            <p:cNvSpPr/>
            <p:nvPr/>
          </p:nvSpPr>
          <p:spPr>
            <a:xfrm>
              <a:off x="3961357" y="3424764"/>
              <a:ext cx="1284175"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7" name="Forma Livre 46">
              <a:extLst>
                <a:ext uri="{FF2B5EF4-FFF2-40B4-BE49-F238E27FC236}">
                  <a16:creationId xmlns:a16="http://schemas.microsoft.com/office/drawing/2014/main" id="{3777952D-89EA-3D4E-9952-C691F3C29AC7}"/>
                </a:ext>
              </a:extLst>
            </p:cNvPr>
            <p:cNvSpPr/>
            <p:nvPr/>
          </p:nvSpPr>
          <p:spPr>
            <a:xfrm>
              <a:off x="3971118" y="373613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CORREDORES</a:t>
              </a:r>
              <a:endParaRPr lang="en-US" sz="1500" kern="1200" dirty="0"/>
            </a:p>
          </p:txBody>
        </p:sp>
        <p:sp>
          <p:nvSpPr>
            <p:cNvPr id="48" name="Retângulo Arredondado em um Canto Diagonal 47">
              <a:extLst>
                <a:ext uri="{FF2B5EF4-FFF2-40B4-BE49-F238E27FC236}">
                  <a16:creationId xmlns:a16="http://schemas.microsoft.com/office/drawing/2014/main" id="{5A10AC11-70D2-DB4E-9EF7-7787BA2C938F}"/>
                </a:ext>
              </a:extLst>
            </p:cNvPr>
            <p:cNvSpPr/>
            <p:nvPr/>
          </p:nvSpPr>
          <p:spPr>
            <a:xfrm>
              <a:off x="5491897" y="3424764"/>
              <a:ext cx="1108928"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49" name="Forma Livre 48">
              <a:extLst>
                <a:ext uri="{FF2B5EF4-FFF2-40B4-BE49-F238E27FC236}">
                  <a16:creationId xmlns:a16="http://schemas.microsoft.com/office/drawing/2014/main" id="{42F97E34-6B9E-7A44-A2EC-906B7EEA92CE}"/>
                </a:ext>
              </a:extLst>
            </p:cNvPr>
            <p:cNvSpPr/>
            <p:nvPr/>
          </p:nvSpPr>
          <p:spPr>
            <a:xfrm>
              <a:off x="5399265" y="3736134"/>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EMPRESAS</a:t>
              </a:r>
              <a:endParaRPr lang="en-US" sz="1500" kern="1200" dirty="0"/>
            </a:p>
          </p:txBody>
        </p:sp>
        <p:sp>
          <p:nvSpPr>
            <p:cNvPr id="50" name="Retângulo Arredondado em um Canto Diagonal 49">
              <a:extLst>
                <a:ext uri="{FF2B5EF4-FFF2-40B4-BE49-F238E27FC236}">
                  <a16:creationId xmlns:a16="http://schemas.microsoft.com/office/drawing/2014/main" id="{EA8D1CA3-5A8B-104F-A5E0-BA4D87A68F80}"/>
                </a:ext>
              </a:extLst>
            </p:cNvPr>
            <p:cNvSpPr/>
            <p:nvPr/>
          </p:nvSpPr>
          <p:spPr>
            <a:xfrm>
              <a:off x="6797648" y="3424764"/>
              <a:ext cx="14605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51" name="Forma Livre 50">
              <a:extLst>
                <a:ext uri="{FF2B5EF4-FFF2-40B4-BE49-F238E27FC236}">
                  <a16:creationId xmlns:a16="http://schemas.microsoft.com/office/drawing/2014/main" id="{DEE1F468-8520-004A-977A-2CC0922A6A1D}"/>
                </a:ext>
              </a:extLst>
            </p:cNvPr>
            <p:cNvSpPr/>
            <p:nvPr/>
          </p:nvSpPr>
          <p:spPr>
            <a:xfrm>
              <a:off x="6884790"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POSIÇÃO DOS VEÍCULOS</a:t>
              </a:r>
            </a:p>
          </p:txBody>
        </p:sp>
        <p:sp>
          <p:nvSpPr>
            <p:cNvPr id="52" name="Retângulo Arredondado em um Canto Diagonal 51">
              <a:extLst>
                <a:ext uri="{FF2B5EF4-FFF2-40B4-BE49-F238E27FC236}">
                  <a16:creationId xmlns:a16="http://schemas.microsoft.com/office/drawing/2014/main" id="{AC925C3B-42AD-6F4F-8CA9-9F00D87FE421}"/>
                </a:ext>
              </a:extLst>
            </p:cNvPr>
            <p:cNvSpPr/>
            <p:nvPr/>
          </p:nvSpPr>
          <p:spPr>
            <a:xfrm>
              <a:off x="8424756" y="3424764"/>
              <a:ext cx="13033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3" name="Forma Livre 52">
              <a:extLst>
                <a:ext uri="{FF2B5EF4-FFF2-40B4-BE49-F238E27FC236}">
                  <a16:creationId xmlns:a16="http://schemas.microsoft.com/office/drawing/2014/main" id="{51FC664F-AF4E-6C45-B606-03335018E442}"/>
                </a:ext>
              </a:extLst>
            </p:cNvPr>
            <p:cNvSpPr/>
            <p:nvPr/>
          </p:nvSpPr>
          <p:spPr>
            <a:xfrm>
              <a:off x="8424755"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PREVISÃO DE CHEGADA</a:t>
              </a:r>
            </a:p>
          </p:txBody>
        </p:sp>
        <p:sp>
          <p:nvSpPr>
            <p:cNvPr id="54" name="Retângulo Arredondado em um Canto Diagonal 53">
              <a:extLst>
                <a:ext uri="{FF2B5EF4-FFF2-40B4-BE49-F238E27FC236}">
                  <a16:creationId xmlns:a16="http://schemas.microsoft.com/office/drawing/2014/main" id="{91A3D258-7FBF-4A49-B6E9-36D1A0AE8D2E}"/>
                </a:ext>
              </a:extLst>
            </p:cNvPr>
            <p:cNvSpPr/>
            <p:nvPr/>
          </p:nvSpPr>
          <p:spPr>
            <a:xfrm>
              <a:off x="9960863" y="3424764"/>
              <a:ext cx="126465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55" name="Forma Livre 54">
              <a:extLst>
                <a:ext uri="{FF2B5EF4-FFF2-40B4-BE49-F238E27FC236}">
                  <a16:creationId xmlns:a16="http://schemas.microsoft.com/office/drawing/2014/main" id="{68A55EE7-CA5A-4C43-BBB7-206873283902}"/>
                </a:ext>
              </a:extLst>
            </p:cNvPr>
            <p:cNvSpPr/>
            <p:nvPr/>
          </p:nvSpPr>
          <p:spPr>
            <a:xfrm>
              <a:off x="9951102"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VEÍCULOS NAS VIAS</a:t>
              </a:r>
            </a:p>
          </p:txBody>
        </p:sp>
      </p:grpSp>
      <p:sp>
        <p:nvSpPr>
          <p:cNvPr id="3" name="Retângulo 2">
            <a:extLst>
              <a:ext uri="{FF2B5EF4-FFF2-40B4-BE49-F238E27FC236}">
                <a16:creationId xmlns:a16="http://schemas.microsoft.com/office/drawing/2014/main" id="{E47A38EA-E453-384D-99E7-AA8C6B211172}"/>
              </a:ext>
            </a:extLst>
          </p:cNvPr>
          <p:cNvSpPr/>
          <p:nvPr/>
        </p:nvSpPr>
        <p:spPr>
          <a:xfrm>
            <a:off x="7398757" y="6484243"/>
            <a:ext cx="4827027" cy="373757"/>
          </a:xfrm>
          <a:prstGeom prst="rect">
            <a:avLst/>
          </a:prstGeom>
        </p:spPr>
        <p:txBody>
          <a:bodyPr wrap="none">
            <a:spAutoFit/>
          </a:bodyPr>
          <a:lstStyle/>
          <a:p>
            <a:pPr>
              <a:lnSpc>
                <a:spcPct val="107000"/>
              </a:lnSpc>
              <a:spcAft>
                <a:spcPts val="800"/>
              </a:spcAft>
            </a:pPr>
            <a:r>
              <a:rPr lang="pt-BR" u="sng" dirty="0">
                <a:solidFill>
                  <a:srgbClr val="0000FF"/>
                </a:solidFill>
                <a:latin typeface="Arial" panose="020B0604020202020204" pitchFamily="34" charset="0"/>
                <a:ea typeface="Calibri" panose="020F0502020204030204" pitchFamily="34" charset="0"/>
                <a:cs typeface="Times New Roman" panose="02020603050405020304" pitchFamily="18" charset="0"/>
                <a:hlinkClick r:id="rId3"/>
              </a:rPr>
              <a:t>https://www.sptrans.com.br/desenvolvedores/</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4629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a:t>Climatempo</a:t>
            </a:r>
            <a:endParaRPr lang="pt-BR" dirty="0"/>
          </a:p>
        </p:txBody>
      </p:sp>
      <p:graphicFrame>
        <p:nvGraphicFramePr>
          <p:cNvPr id="21" name="Espaço Reservado para Conteúdo 2">
            <a:extLst>
              <a:ext uri="{FF2B5EF4-FFF2-40B4-BE49-F238E27FC236}">
                <a16:creationId xmlns:a16="http://schemas.microsoft.com/office/drawing/2014/main" id="{4D92382F-3443-4F34-9923-B8FA062D3AD2}"/>
              </a:ext>
            </a:extLst>
          </p:cNvPr>
          <p:cNvGraphicFramePr>
            <a:graphicFrameLocks noGrp="1"/>
          </p:cNvGraphicFramePr>
          <p:nvPr>
            <p:ph idx="1"/>
            <p:extLst>
              <p:ext uri="{D42A27DB-BD31-4B8C-83A1-F6EECF244321}">
                <p14:modId xmlns:p14="http://schemas.microsoft.com/office/powerpoint/2010/main" val="3941402004"/>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tângulo 3">
            <a:extLst>
              <a:ext uri="{FF2B5EF4-FFF2-40B4-BE49-F238E27FC236}">
                <a16:creationId xmlns:a16="http://schemas.microsoft.com/office/drawing/2014/main" id="{A012C85D-A937-CD4A-BBE6-E9C28CD4BD1C}"/>
              </a:ext>
            </a:extLst>
          </p:cNvPr>
          <p:cNvSpPr/>
          <p:nvPr/>
        </p:nvSpPr>
        <p:spPr>
          <a:xfrm>
            <a:off x="8452707" y="6482448"/>
            <a:ext cx="3739293" cy="375552"/>
          </a:xfrm>
          <a:prstGeom prst="rect">
            <a:avLst/>
          </a:prstGeom>
        </p:spPr>
        <p:txBody>
          <a:bodyPr wrap="none">
            <a:spAutoFit/>
          </a:bodyPr>
          <a:lstStyle/>
          <a:p>
            <a:pP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http://apiadvisor.climatempo.com.br/</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205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en-US" dirty="0"/>
              <a:t>Google directions</a:t>
            </a:r>
            <a:endParaRPr lang="pt-BR" dirty="0"/>
          </a:p>
        </p:txBody>
      </p:sp>
      <p:graphicFrame>
        <p:nvGraphicFramePr>
          <p:cNvPr id="6" name="Espaço Reservado para Conteúdo 2">
            <a:extLst>
              <a:ext uri="{FF2B5EF4-FFF2-40B4-BE49-F238E27FC236}">
                <a16:creationId xmlns:a16="http://schemas.microsoft.com/office/drawing/2014/main" id="{E5F5DEB4-7017-48AA-BB60-4D4A2FA6E0C6}"/>
              </a:ext>
            </a:extLst>
          </p:cNvPr>
          <p:cNvGraphicFramePr>
            <a:graphicFrameLocks noGrp="1"/>
          </p:cNvGraphicFramePr>
          <p:nvPr>
            <p:ph idx="1"/>
            <p:extLst>
              <p:ext uri="{D42A27DB-BD31-4B8C-83A1-F6EECF244321}">
                <p14:modId xmlns:p14="http://schemas.microsoft.com/office/powerpoint/2010/main" val="2281897103"/>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tângulo 6">
            <a:extLst>
              <a:ext uri="{FF2B5EF4-FFF2-40B4-BE49-F238E27FC236}">
                <a16:creationId xmlns:a16="http://schemas.microsoft.com/office/drawing/2014/main" id="{65359E33-6A37-7A4B-B289-ABC17E2FB786}"/>
              </a:ext>
            </a:extLst>
          </p:cNvPr>
          <p:cNvSpPr/>
          <p:nvPr/>
        </p:nvSpPr>
        <p:spPr>
          <a:xfrm>
            <a:off x="2686050" y="6443264"/>
            <a:ext cx="9505950" cy="375552"/>
          </a:xfrm>
          <a:prstGeom prst="rect">
            <a:avLst/>
          </a:prstGeom>
        </p:spPr>
        <p:txBody>
          <a:bodyPr wrap="square">
            <a:spAutoFit/>
          </a:bodyPr>
          <a:lstStyle/>
          <a:p>
            <a:pPr algn="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https://developers.google.com/maps/documentation/directions/intro?hl=pt-BR</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345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dirty="0"/>
              <a:t>Direto dos trens</a:t>
            </a:r>
          </a:p>
        </p:txBody>
      </p:sp>
      <p:graphicFrame>
        <p:nvGraphicFramePr>
          <p:cNvPr id="21" name="Espaço Reservado para Conteúdo 2">
            <a:extLst>
              <a:ext uri="{FF2B5EF4-FFF2-40B4-BE49-F238E27FC236}">
                <a16:creationId xmlns:a16="http://schemas.microsoft.com/office/drawing/2014/main" id="{4D92382F-3443-4F34-9923-B8FA062D3AD2}"/>
              </a:ext>
            </a:extLst>
          </p:cNvPr>
          <p:cNvGraphicFramePr>
            <a:graphicFrameLocks noGrp="1"/>
          </p:cNvGraphicFramePr>
          <p:nvPr>
            <p:ph idx="1"/>
            <p:extLst>
              <p:ext uri="{D42A27DB-BD31-4B8C-83A1-F6EECF244321}">
                <p14:modId xmlns:p14="http://schemas.microsoft.com/office/powerpoint/2010/main" val="165590572"/>
              </p:ext>
            </p:extLst>
          </p:nvPr>
        </p:nvGraphicFramePr>
        <p:xfrm>
          <a:off x="1847057" y="3028951"/>
          <a:ext cx="8497886" cy="2217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tângulo 2">
            <a:extLst>
              <a:ext uri="{FF2B5EF4-FFF2-40B4-BE49-F238E27FC236}">
                <a16:creationId xmlns:a16="http://schemas.microsoft.com/office/drawing/2014/main" id="{295D1743-1680-824F-8D2B-1C60DD8CFE64}"/>
              </a:ext>
            </a:extLst>
          </p:cNvPr>
          <p:cNvSpPr/>
          <p:nvPr/>
        </p:nvSpPr>
        <p:spPr>
          <a:xfrm>
            <a:off x="7635816" y="6482448"/>
            <a:ext cx="4556184" cy="375552"/>
          </a:xfrm>
          <a:prstGeom prst="rect">
            <a:avLst/>
          </a:prstGeom>
        </p:spPr>
        <p:txBody>
          <a:bodyPr wrap="none">
            <a:spAutoFit/>
          </a:bodyPr>
          <a:lstStyle/>
          <a:p>
            <a:pP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https://www.diretodostrens.com.br/api/status</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4516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a:t>Google eventos</a:t>
            </a:r>
            <a:endParaRPr lang="pt-BR" dirty="0"/>
          </a:p>
        </p:txBody>
      </p:sp>
      <p:graphicFrame>
        <p:nvGraphicFramePr>
          <p:cNvPr id="6" name="Espaço Reservado para Conteúdo 2">
            <a:extLst>
              <a:ext uri="{FF2B5EF4-FFF2-40B4-BE49-F238E27FC236}">
                <a16:creationId xmlns:a16="http://schemas.microsoft.com/office/drawing/2014/main" id="{E5F5DEB4-7017-48AA-BB60-4D4A2FA6E0C6}"/>
              </a:ext>
            </a:extLst>
          </p:cNvPr>
          <p:cNvGraphicFramePr>
            <a:graphicFrameLocks noGrp="1"/>
          </p:cNvGraphicFramePr>
          <p:nvPr>
            <p:ph idx="1"/>
            <p:extLst>
              <p:ext uri="{D42A27DB-BD31-4B8C-83A1-F6EECF244321}">
                <p14:modId xmlns:p14="http://schemas.microsoft.com/office/powerpoint/2010/main" val="3855438605"/>
              </p:ext>
            </p:extLst>
          </p:nvPr>
        </p:nvGraphicFramePr>
        <p:xfrm>
          <a:off x="1982787" y="3257550"/>
          <a:ext cx="8226425" cy="2011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444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p:txBody>
          <a:bodyPr/>
          <a:lstStyle/>
          <a:p>
            <a:r>
              <a:rPr lang="pt-BR" dirty="0"/>
              <a:t>Ferramentas</a:t>
            </a:r>
          </a:p>
        </p:txBody>
      </p:sp>
      <p:pic>
        <p:nvPicPr>
          <p:cNvPr id="4" name="Imagem 3">
            <a:extLst>
              <a:ext uri="{FF2B5EF4-FFF2-40B4-BE49-F238E27FC236}">
                <a16:creationId xmlns:a16="http://schemas.microsoft.com/office/drawing/2014/main" id="{68566CB3-84EF-0C49-8A9A-FA2BF55379B0}"/>
              </a:ext>
            </a:extLst>
          </p:cNvPr>
          <p:cNvPicPr>
            <a:picLocks noChangeAspect="1"/>
          </p:cNvPicPr>
          <p:nvPr/>
        </p:nvPicPr>
        <p:blipFill>
          <a:blip r:embed="rId3"/>
          <a:stretch>
            <a:fillRect/>
          </a:stretch>
        </p:blipFill>
        <p:spPr>
          <a:xfrm>
            <a:off x="2632880" y="2214116"/>
            <a:ext cx="3823222" cy="1658358"/>
          </a:xfrm>
          <a:prstGeom prst="rect">
            <a:avLst/>
          </a:prstGeom>
        </p:spPr>
      </p:pic>
      <p:pic>
        <p:nvPicPr>
          <p:cNvPr id="5" name="Imagem 4">
            <a:extLst>
              <a:ext uri="{FF2B5EF4-FFF2-40B4-BE49-F238E27FC236}">
                <a16:creationId xmlns:a16="http://schemas.microsoft.com/office/drawing/2014/main" id="{7010C133-A6E5-0C4B-AD06-CEF742D3D0FF}"/>
              </a:ext>
            </a:extLst>
          </p:cNvPr>
          <p:cNvPicPr>
            <a:picLocks noChangeAspect="1"/>
          </p:cNvPicPr>
          <p:nvPr/>
        </p:nvPicPr>
        <p:blipFill>
          <a:blip r:embed="rId4"/>
          <a:stretch>
            <a:fillRect/>
          </a:stretch>
        </p:blipFill>
        <p:spPr>
          <a:xfrm>
            <a:off x="1094559" y="4982704"/>
            <a:ext cx="3374009" cy="1363662"/>
          </a:xfrm>
          <a:prstGeom prst="rect">
            <a:avLst/>
          </a:prstGeom>
        </p:spPr>
      </p:pic>
      <p:pic>
        <p:nvPicPr>
          <p:cNvPr id="6" name="Imagem 5">
            <a:extLst>
              <a:ext uri="{FF2B5EF4-FFF2-40B4-BE49-F238E27FC236}">
                <a16:creationId xmlns:a16="http://schemas.microsoft.com/office/drawing/2014/main" id="{D899514A-FF67-B74C-ADD0-46D48BE9F6BC}"/>
              </a:ext>
            </a:extLst>
          </p:cNvPr>
          <p:cNvPicPr>
            <a:picLocks noChangeAspect="1"/>
          </p:cNvPicPr>
          <p:nvPr/>
        </p:nvPicPr>
        <p:blipFill>
          <a:blip r:embed="rId5"/>
          <a:stretch>
            <a:fillRect/>
          </a:stretch>
        </p:blipFill>
        <p:spPr>
          <a:xfrm>
            <a:off x="5043710" y="3790625"/>
            <a:ext cx="3388893" cy="1341437"/>
          </a:xfrm>
          <a:prstGeom prst="rect">
            <a:avLst/>
          </a:prstGeom>
        </p:spPr>
      </p:pic>
      <p:pic>
        <p:nvPicPr>
          <p:cNvPr id="7" name="Imagem 6">
            <a:extLst>
              <a:ext uri="{FF2B5EF4-FFF2-40B4-BE49-F238E27FC236}">
                <a16:creationId xmlns:a16="http://schemas.microsoft.com/office/drawing/2014/main" id="{65EBFF75-78CF-6D4F-B3EF-518CC99410CB}"/>
              </a:ext>
            </a:extLst>
          </p:cNvPr>
          <p:cNvPicPr>
            <a:picLocks noChangeAspect="1"/>
          </p:cNvPicPr>
          <p:nvPr/>
        </p:nvPicPr>
        <p:blipFill>
          <a:blip r:embed="rId6"/>
          <a:stretch>
            <a:fillRect/>
          </a:stretch>
        </p:blipFill>
        <p:spPr>
          <a:xfrm>
            <a:off x="985135" y="3143295"/>
            <a:ext cx="1202367" cy="1485900"/>
          </a:xfrm>
          <a:prstGeom prst="rect">
            <a:avLst/>
          </a:prstGeom>
        </p:spPr>
      </p:pic>
      <p:pic>
        <p:nvPicPr>
          <p:cNvPr id="8" name="Imagem 7">
            <a:extLst>
              <a:ext uri="{FF2B5EF4-FFF2-40B4-BE49-F238E27FC236}">
                <a16:creationId xmlns:a16="http://schemas.microsoft.com/office/drawing/2014/main" id="{74590FE9-F2A5-B244-B78D-D2E56E34AFDF}"/>
              </a:ext>
            </a:extLst>
          </p:cNvPr>
          <p:cNvPicPr>
            <a:picLocks noChangeAspect="1"/>
          </p:cNvPicPr>
          <p:nvPr/>
        </p:nvPicPr>
        <p:blipFill>
          <a:blip r:embed="rId7"/>
          <a:stretch>
            <a:fillRect/>
          </a:stretch>
        </p:blipFill>
        <p:spPr>
          <a:xfrm>
            <a:off x="8432603" y="2214116"/>
            <a:ext cx="1858359" cy="1858359"/>
          </a:xfrm>
          <a:prstGeom prst="rect">
            <a:avLst/>
          </a:prstGeom>
        </p:spPr>
      </p:pic>
      <p:pic>
        <p:nvPicPr>
          <p:cNvPr id="11" name="Imagem 10">
            <a:extLst>
              <a:ext uri="{FF2B5EF4-FFF2-40B4-BE49-F238E27FC236}">
                <a16:creationId xmlns:a16="http://schemas.microsoft.com/office/drawing/2014/main" id="{99CCFE74-60F1-7D41-8B2C-CDB82107B53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6667" r="91778">
                        <a14:foregroundMark x1="6667" y1="34200" x2="6667" y2="34200"/>
                        <a14:foregroundMark x1="18333" y1="53200" x2="18333" y2="53200"/>
                        <a14:foregroundMark x1="14444" y1="53200" x2="14444" y2="53200"/>
                        <a14:foregroundMark x1="10556" y1="54000" x2="10556" y2="54000"/>
                        <a14:foregroundMark x1="6778" y1="55200" x2="6778" y2="55200"/>
                        <a14:foregroundMark x1="34111" y1="51200" x2="34111" y2="51200"/>
                        <a14:foregroundMark x1="45444" y1="47800" x2="45444" y2="47800"/>
                        <a14:foregroundMark x1="51333" y1="49400" x2="51333" y2="49400"/>
                        <a14:foregroundMark x1="68667" y1="49200" x2="68667" y2="49200"/>
                        <a14:foregroundMark x1="72778" y1="50400" x2="72778" y2="50400"/>
                        <a14:foregroundMark x1="82556" y1="46200" x2="82556" y2="46200"/>
                        <a14:foregroundMark x1="91778" y1="45200" x2="91778" y2="45200"/>
                      </a14:backgroundRemoval>
                    </a14:imgEffect>
                  </a14:imgLayer>
                </a14:imgProps>
              </a:ext>
            </a:extLst>
          </a:blip>
          <a:srcRect t="21790" b="26699"/>
          <a:stretch/>
        </p:blipFill>
        <p:spPr>
          <a:xfrm>
            <a:off x="7931687" y="5199821"/>
            <a:ext cx="3247859" cy="929429"/>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7A98F5-2E78-324F-8257-3685105B052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Cronograma</a:t>
            </a:r>
          </a:p>
        </p:txBody>
      </p:sp>
      <p:pic>
        <p:nvPicPr>
          <p:cNvPr id="5" name="Espaço Reservado para Conteúdo 4">
            <a:extLst>
              <a:ext uri="{FF2B5EF4-FFF2-40B4-BE49-F238E27FC236}">
                <a16:creationId xmlns:a16="http://schemas.microsoft.com/office/drawing/2014/main" id="{782598B5-9164-2443-91C3-BB225BF864D8}"/>
              </a:ext>
            </a:extLst>
          </p:cNvPr>
          <p:cNvPicPr>
            <a:picLocks noGrp="1" noChangeAspect="1"/>
          </p:cNvPicPr>
          <p:nvPr>
            <p:ph idx="1"/>
          </p:nvPr>
        </p:nvPicPr>
        <p:blipFill rotWithShape="1">
          <a:blip r:embed="rId3"/>
          <a:srcRect b="3193"/>
          <a:stretch/>
        </p:blipFill>
        <p:spPr>
          <a:xfrm>
            <a:off x="0" y="124017"/>
            <a:ext cx="12192000" cy="4130977"/>
          </a:xfrm>
          <a:prstGeom prst="rect">
            <a:avLst/>
          </a:prstGeom>
        </p:spPr>
      </p:pic>
    </p:spTree>
    <p:extLst>
      <p:ext uri="{BB962C8B-B14F-4D97-AF65-F5344CB8AC3E}">
        <p14:creationId xmlns:p14="http://schemas.microsoft.com/office/powerpoint/2010/main" val="142470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8893FE-E4FF-074B-9E9D-63BB5411D8E1}"/>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pt-BR" sz="2300" dirty="0">
                <a:solidFill>
                  <a:srgbClr val="FFFFFF"/>
                </a:solidFill>
              </a:rPr>
              <a:t>Prefeitura </a:t>
            </a:r>
            <a:br>
              <a:rPr lang="pt-BR" sz="2300" dirty="0">
                <a:solidFill>
                  <a:srgbClr val="FFFFFF"/>
                </a:solidFill>
              </a:rPr>
            </a:br>
            <a:r>
              <a:rPr lang="pt-BR" sz="2300" dirty="0">
                <a:solidFill>
                  <a:srgbClr val="FFFFFF"/>
                </a:solidFill>
              </a:rPr>
              <a:t>de</a:t>
            </a:r>
            <a:br>
              <a:rPr lang="pt-BR" sz="2300" dirty="0">
                <a:solidFill>
                  <a:srgbClr val="FFFFFF"/>
                </a:solidFill>
              </a:rPr>
            </a:br>
            <a:r>
              <a:rPr lang="pt-BR" sz="2300" dirty="0">
                <a:solidFill>
                  <a:srgbClr val="FFFFFF"/>
                </a:solidFill>
              </a:rPr>
              <a:t> </a:t>
            </a:r>
            <a:r>
              <a:rPr lang="pt-BR" sz="2000" dirty="0">
                <a:solidFill>
                  <a:srgbClr val="FFFFFF"/>
                </a:solidFill>
              </a:rPr>
              <a:t>Santo André</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SA- Trans</a:t>
            </a:r>
          </a:p>
        </p:txBody>
      </p:sp>
      <p:sp>
        <p:nvSpPr>
          <p:cNvPr id="3" name="Espaço Reservado para Conteúdo 2">
            <a:extLst>
              <a:ext uri="{FF2B5EF4-FFF2-40B4-BE49-F238E27FC236}">
                <a16:creationId xmlns:a16="http://schemas.microsoft.com/office/drawing/2014/main" id="{6A3EFB04-2B84-354C-BAD0-405C2F4D9EAC}"/>
              </a:ext>
            </a:extLst>
          </p:cNvPr>
          <p:cNvSpPr>
            <a:spLocks noGrp="1"/>
          </p:cNvSpPr>
          <p:nvPr>
            <p:ph idx="1"/>
          </p:nvPr>
        </p:nvSpPr>
        <p:spPr>
          <a:xfrm>
            <a:off x="5159099" y="1283546"/>
            <a:ext cx="5715917" cy="3914063"/>
          </a:xfrm>
        </p:spPr>
        <p:txBody>
          <a:bodyPr anchor="ctr">
            <a:normAutofit/>
          </a:bodyPr>
          <a:lstStyle/>
          <a:p>
            <a:r>
              <a:rPr lang="pt-BR" sz="2400" dirty="0">
                <a:solidFill>
                  <a:srgbClr val="404040"/>
                </a:solidFill>
              </a:rPr>
              <a:t>O parque tecnológico faz parte do desenvolvimento da prefeitura de Santo André e tem como missão promover a inovação e potencializar as estruturas já existentes na cidade e região. O objetivo é estimular a extensão tecnológica e atuar nas oportunidades econômicas do ABC.</a:t>
            </a:r>
          </a:p>
          <a:p>
            <a:endParaRPr lang="pt-BR" sz="2400" dirty="0">
              <a:solidFill>
                <a:srgbClr val="404040"/>
              </a:solidFill>
            </a:endParaRPr>
          </a:p>
        </p:txBody>
      </p:sp>
    </p:spTree>
    <p:extLst>
      <p:ext uri="{BB962C8B-B14F-4D97-AF65-F5344CB8AC3E}">
        <p14:creationId xmlns:p14="http://schemas.microsoft.com/office/powerpoint/2010/main" val="29997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e imagens de câmeras instaladas nos veículos.  A ferramenta irá apoiar os gestores da SA-Trans no controle do fluxo de tráfego, analisando a disponibilidade de veículos e sugerindo uma inclusão ou remoção de carros em cada linha monitorada.</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irá utilizar algoritmos de inteligência artificial para identificar padrões históricos e prever futuras demandas nas frotas de ônibus, facilitando o controle do serviço e auxiliando no dia a dia do transporte urbano na cidade.</a:t>
            </a:r>
            <a:br>
              <a:rPr lang="pt-BR" sz="2000" dirty="0">
                <a:solidFill>
                  <a:srgbClr val="404040"/>
                </a:solidFill>
              </a:rPr>
            </a:br>
            <a:endParaRPr lang="pt-BR" sz="2000" dirty="0">
              <a:solidFill>
                <a:srgbClr val="404040"/>
              </a:solidFill>
            </a:endParaRP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645161" y="2878510"/>
            <a:ext cx="3363974" cy="2597047"/>
          </a:xfrm>
        </p:spPr>
        <p:txBody>
          <a:bodyPr>
            <a:normAutofit/>
          </a:bodyPr>
          <a:lstStyle/>
          <a:p>
            <a:pPr lvl="0"/>
            <a:r>
              <a:rPr lang="pt-BR" dirty="0">
                <a:solidFill>
                  <a:schemeClr val="bg1"/>
                </a:solidFill>
              </a:rPr>
              <a:t>Uma pesquisa realizada pela Microsoft, em 2019, revela que em um cenário de máxima utilização de inteligência artificial no Brasil, a taxa composta anual de crescimento (CAGR) do Produto Interno Bruto (PIB) pode aumentar para 7,1% ao ano, até 2030.</a:t>
            </a:r>
          </a:p>
        </p:txBody>
      </p:sp>
      <p:pic>
        <p:nvPicPr>
          <p:cNvPr id="1026" name="Picture 2">
            <a:extLst>
              <a:ext uri="{FF2B5EF4-FFF2-40B4-BE49-F238E27FC236}">
                <a16:creationId xmlns:a16="http://schemas.microsoft.com/office/drawing/2014/main" id="{D23F5325-7205-5446-8960-38727D9F6D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3161284"/>
            <a:ext cx="6250769" cy="20315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976184" y="864372"/>
            <a:ext cx="7265774" cy="1263392"/>
          </a:xfrm>
        </p:spPr>
        <p:txBody>
          <a:bodyPr>
            <a:normAutofit/>
          </a:bodyPr>
          <a:lstStyle/>
          <a:p>
            <a:r>
              <a:rPr lang="en-US" dirty="0">
                <a:solidFill>
                  <a:schemeClr val="tx1"/>
                </a:solidFill>
              </a:rPr>
              <a:t>Inteligência Artificial, Machine Learning e Deep Learning</a:t>
            </a:r>
            <a:endParaRPr lang="pt-BR" dirty="0">
              <a:solidFill>
                <a:schemeClr val="tx1"/>
              </a:solidFill>
            </a:endParaRPr>
          </a:p>
        </p:txBody>
      </p:sp>
    </p:spTree>
    <p:extLst>
      <p:ext uri="{BB962C8B-B14F-4D97-AF65-F5344CB8AC3E}">
        <p14:creationId xmlns:p14="http://schemas.microsoft.com/office/powerpoint/2010/main" val="1989148931"/>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1651</Words>
  <Application>Microsoft Macintosh PowerPoint</Application>
  <PresentationFormat>Widescreen</PresentationFormat>
  <Paragraphs>155</Paragraphs>
  <Slides>30</Slides>
  <Notes>30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30</vt:i4>
      </vt:variant>
    </vt:vector>
  </HeadingPairs>
  <TitlesOfParts>
    <vt:vector size="34" baseType="lpstr">
      <vt:lpstr>Arial</vt:lpstr>
      <vt:lpstr>Calibri</vt:lpstr>
      <vt:lpstr>Gill Sans MT</vt:lpstr>
      <vt:lpstr>Pacote</vt:lpstr>
      <vt:lpstr>Inteligência para transporte público</vt:lpstr>
      <vt:lpstr>Integrantes do grupo</vt:lpstr>
      <vt:lpstr>Introdução     Transporte Público</vt:lpstr>
      <vt:lpstr>Problema</vt:lpstr>
      <vt:lpstr>Prefeitura  de  Santo André    SA- Trans</vt:lpstr>
      <vt:lpstr>Objetivos</vt:lpstr>
      <vt:lpstr>Dashboard</vt:lpstr>
      <vt:lpstr>UX/UI</vt:lpstr>
      <vt:lpstr>Inteligência Artificial, Machine Learning e Deep Learning</vt:lpstr>
      <vt:lpstr>Deep Learning e Redes Neurais</vt:lpstr>
      <vt:lpstr>Redes neurais</vt:lpstr>
      <vt:lpstr>Câmeras(luca)</vt:lpstr>
      <vt:lpstr>Análise de Dados  1º fase</vt:lpstr>
      <vt:lpstr>Análise de Dados  2º fase</vt:lpstr>
      <vt:lpstr>Análise de Dados 3º fase</vt:lpstr>
      <vt:lpstr>Análise de Dados</vt:lpstr>
      <vt:lpstr>Tecnologia de Monitoramento de Ônibus</vt:lpstr>
      <vt:lpstr>Tecnologia de Monitoramento de Ônibus</vt:lpstr>
      <vt:lpstr>Tecnologia de Monitoramento de Ônibus</vt:lpstr>
      <vt:lpstr>Tecnologia de Monitoramento de Ônibus</vt:lpstr>
      <vt:lpstr>sa-trans</vt:lpstr>
      <vt:lpstr>API’s</vt:lpstr>
      <vt:lpstr>SP-TRANS</vt:lpstr>
      <vt:lpstr>Climatempo</vt:lpstr>
      <vt:lpstr>Google directions</vt:lpstr>
      <vt:lpstr>Direto dos trens</vt:lpstr>
      <vt:lpstr>Google eventos</vt:lpstr>
      <vt:lpstr>Ferramentas</vt:lpstr>
      <vt:lpstr>Diagrama de BLOCOS</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LUCAS MARQUES DE ARAUJO</cp:lastModifiedBy>
  <cp:revision>1</cp:revision>
  <dcterms:created xsi:type="dcterms:W3CDTF">2020-05-11T11:27:07Z</dcterms:created>
  <dcterms:modified xsi:type="dcterms:W3CDTF">2020-05-11T11:29:34Z</dcterms:modified>
</cp:coreProperties>
</file>